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handoutMasterIdLst>
    <p:handoutMasterId r:id="rId30"/>
  </p:handoutMasterIdLst>
  <p:sldIdLst>
    <p:sldId id="310" r:id="rId2"/>
    <p:sldId id="517" r:id="rId3"/>
    <p:sldId id="553" r:id="rId4"/>
    <p:sldId id="336" r:id="rId5"/>
    <p:sldId id="509" r:id="rId6"/>
    <p:sldId id="550" r:id="rId7"/>
    <p:sldId id="532" r:id="rId8"/>
    <p:sldId id="551" r:id="rId9"/>
    <p:sldId id="533" r:id="rId10"/>
    <p:sldId id="554" r:id="rId11"/>
    <p:sldId id="534" r:id="rId12"/>
    <p:sldId id="555" r:id="rId13"/>
    <p:sldId id="535" r:id="rId14"/>
    <p:sldId id="536" r:id="rId15"/>
    <p:sldId id="537" r:id="rId16"/>
    <p:sldId id="556" r:id="rId17"/>
    <p:sldId id="539" r:id="rId18"/>
    <p:sldId id="540" r:id="rId19"/>
    <p:sldId id="541" r:id="rId20"/>
    <p:sldId id="542" r:id="rId21"/>
    <p:sldId id="543" r:id="rId22"/>
    <p:sldId id="544" r:id="rId23"/>
    <p:sldId id="545" r:id="rId24"/>
    <p:sldId id="557" r:id="rId25"/>
    <p:sldId id="546" r:id="rId26"/>
    <p:sldId id="548" r:id="rId27"/>
    <p:sldId id="549" r:id="rId2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Century Gothic"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Century Gothic"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Century Gothic"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Century Gothic"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Century Gothic" charset="0"/>
        <a:ea typeface="ＭＳ Ｐゴシック" charset="0"/>
        <a:cs typeface="ＭＳ Ｐゴシック" charset="0"/>
      </a:defRPr>
    </a:lvl5pPr>
    <a:lvl6pPr marL="2286000" algn="l" defTabSz="457200" rtl="0" eaLnBrk="1" latinLnBrk="0" hangingPunct="1">
      <a:defRPr sz="2400" kern="1200">
        <a:solidFill>
          <a:schemeClr val="tx1"/>
        </a:solidFill>
        <a:latin typeface="Century Gothic" charset="0"/>
        <a:ea typeface="ＭＳ Ｐゴシック" charset="0"/>
        <a:cs typeface="ＭＳ Ｐゴシック" charset="0"/>
      </a:defRPr>
    </a:lvl6pPr>
    <a:lvl7pPr marL="2743200" algn="l" defTabSz="457200" rtl="0" eaLnBrk="1" latinLnBrk="0" hangingPunct="1">
      <a:defRPr sz="2400" kern="1200">
        <a:solidFill>
          <a:schemeClr val="tx1"/>
        </a:solidFill>
        <a:latin typeface="Century Gothic" charset="0"/>
        <a:ea typeface="ＭＳ Ｐゴシック" charset="0"/>
        <a:cs typeface="ＭＳ Ｐゴシック" charset="0"/>
      </a:defRPr>
    </a:lvl7pPr>
    <a:lvl8pPr marL="3200400" algn="l" defTabSz="457200" rtl="0" eaLnBrk="1" latinLnBrk="0" hangingPunct="1">
      <a:defRPr sz="2400" kern="1200">
        <a:solidFill>
          <a:schemeClr val="tx1"/>
        </a:solidFill>
        <a:latin typeface="Century Gothic" charset="0"/>
        <a:ea typeface="ＭＳ Ｐゴシック" charset="0"/>
        <a:cs typeface="ＭＳ Ｐゴシック" charset="0"/>
      </a:defRPr>
    </a:lvl8pPr>
    <a:lvl9pPr marL="3657600" algn="l" defTabSz="457200" rtl="0" eaLnBrk="1" latinLnBrk="0" hangingPunct="1">
      <a:defRPr sz="2400" kern="1200">
        <a:solidFill>
          <a:schemeClr val="tx1"/>
        </a:solidFill>
        <a:latin typeface="Century Gothic"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therine Tourette-Turgis"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clrMru>
    <a:srgbClr val="DF172A"/>
    <a:srgbClr val="408000"/>
    <a:srgbClr val="F5B822"/>
    <a:srgbClr val="004080"/>
    <a:srgbClr val="FFD900"/>
    <a:srgbClr val="FFCC66"/>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248"/>
    <p:restoredTop sz="99051" autoAdjust="0"/>
  </p:normalViewPr>
  <p:slideViewPr>
    <p:cSldViewPr snapToGrid="0" snapToObjects="1">
      <p:cViewPr varScale="1">
        <p:scale>
          <a:sx n="131" d="100"/>
          <a:sy n="131" d="100"/>
        </p:scale>
        <p:origin x="1392"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89" d="100"/>
          <a:sy n="89" d="100"/>
        </p:scale>
        <p:origin x="-2896"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DD31D6D5-C1DE-1A4F-9598-8E41A828DC93}" type="datetimeFigureOut">
              <a:rPr lang="fr-FR"/>
              <a:pPr>
                <a:defRPr/>
              </a:pPr>
              <a:t>20/08/2023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EC218CE2-B3B9-274F-B8B5-6DB8C070569A}" type="slidenum">
              <a:rPr lang="fr-FR"/>
              <a:pPr>
                <a:defRPr/>
              </a:pPr>
              <a:t>‹N°›</a:t>
            </a:fld>
            <a:endParaRPr lang="fr-FR"/>
          </a:p>
        </p:txBody>
      </p:sp>
    </p:spTree>
    <p:extLst>
      <p:ext uri="{BB962C8B-B14F-4D97-AF65-F5344CB8AC3E}">
        <p14:creationId xmlns:p14="http://schemas.microsoft.com/office/powerpoint/2010/main" val="8465959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6F3FCB41-D8E0-7349-8B0B-465A96193754}" type="datetimeFigureOut">
              <a:rPr lang="fr-FR"/>
              <a:pPr>
                <a:defRPr/>
              </a:pPr>
              <a:t>20/08/2023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312907B2-9234-5E4E-8693-78C43D242841}" type="slidenum">
              <a:rPr lang="fr-FR"/>
              <a:pPr>
                <a:defRPr/>
              </a:pPr>
              <a:t>‹N°›</a:t>
            </a:fld>
            <a:endParaRPr lang="fr-FR"/>
          </a:p>
        </p:txBody>
      </p:sp>
    </p:spTree>
    <p:extLst>
      <p:ext uri="{BB962C8B-B14F-4D97-AF65-F5344CB8AC3E}">
        <p14:creationId xmlns:p14="http://schemas.microsoft.com/office/powerpoint/2010/main" val="232401136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Espace réservé de l'image des diapositives 1"/>
          <p:cNvSpPr>
            <a:spLocks noGrp="1" noRot="1" noChangeAspect="1"/>
          </p:cNvSpPr>
          <p:nvPr>
            <p:ph type="sldImg"/>
          </p:nvPr>
        </p:nvSpPr>
        <p:spPr bwMode="auto">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4578" name="Espace réservé des commentaires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atin typeface="Calibri" charset="0"/>
            </a:endParaRPr>
          </a:p>
        </p:txBody>
      </p:sp>
      <p:sp>
        <p:nvSpPr>
          <p:cNvPr id="4" name="Espace réservé du numéro de diapositive 3"/>
          <p:cNvSpPr>
            <a:spLocks noGrp="1"/>
          </p:cNvSpPr>
          <p:nvPr>
            <p:ph type="sldNum" sz="quarter" idx="5"/>
          </p:nvPr>
        </p:nvSpPr>
        <p:spPr/>
        <p:txBody>
          <a:bodyPr/>
          <a:lstStyle/>
          <a:p>
            <a:pPr>
              <a:defRPr/>
            </a:pPr>
            <a:fld id="{5A93B103-842C-834F-A9D8-1C8BAFF956FC}" type="slidenum">
              <a:rPr lang="fr-FR" smtClean="0"/>
              <a:pPr>
                <a:defRPr/>
              </a:pPr>
              <a:t>1</a:t>
            </a:fld>
            <a:endParaRPr lang="fr-FR"/>
          </a:p>
        </p:txBody>
      </p:sp>
    </p:spTree>
    <p:extLst>
      <p:ext uri="{BB962C8B-B14F-4D97-AF65-F5344CB8AC3E}">
        <p14:creationId xmlns:p14="http://schemas.microsoft.com/office/powerpoint/2010/main" val="19184947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bwMode="auto">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6626" name="Espace réservé des commentaires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fr-FR">
              <a:latin typeface="Calibri" charset="0"/>
            </a:endParaRPr>
          </a:p>
        </p:txBody>
      </p:sp>
      <p:sp>
        <p:nvSpPr>
          <p:cNvPr id="4" name="Espace réservé du numéro de diapositive 3"/>
          <p:cNvSpPr>
            <a:spLocks noGrp="1"/>
          </p:cNvSpPr>
          <p:nvPr>
            <p:ph type="sldNum" sz="quarter" idx="5"/>
          </p:nvPr>
        </p:nvSpPr>
        <p:spPr/>
        <p:txBody>
          <a:bodyPr/>
          <a:lstStyle/>
          <a:p>
            <a:pPr>
              <a:defRPr/>
            </a:pPr>
            <a:fld id="{CE08A488-4A15-A142-8DA9-6E5E0F62F5F6}" type="slidenum">
              <a:rPr lang="fr-FR" smtClean="0"/>
              <a:pPr>
                <a:defRPr/>
              </a:pPr>
              <a:t>15</a:t>
            </a:fld>
            <a:endParaRPr lang="fr-FR"/>
          </a:p>
        </p:txBody>
      </p:sp>
    </p:spTree>
    <p:extLst>
      <p:ext uri="{BB962C8B-B14F-4D97-AF65-F5344CB8AC3E}">
        <p14:creationId xmlns:p14="http://schemas.microsoft.com/office/powerpoint/2010/main" val="1183573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bwMode="auto">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6626" name="Espace réservé des commentaires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fr-FR" dirty="0">
                <a:effectLst>
                  <a:outerShdw blurRad="38100" dist="38100" dir="2700000" algn="tl">
                    <a:srgbClr val="DDDDDD"/>
                  </a:outerShdw>
                </a:effectLst>
              </a:rPr>
              <a:t>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entretien se déroule dans un climat empathique et ouvre un espace autour de 5 composantes abordées naturellement avec le patient. </a:t>
            </a:r>
            <a:endParaRPr lang="fr-FR" dirty="0">
              <a:effectLst>
                <a:outerShdw blurRad="38100" dist="38100" dir="2700000" algn="tl">
                  <a:srgbClr val="DDDDDD"/>
                </a:outerShdw>
              </a:effectLst>
            </a:endParaRPr>
          </a:p>
          <a:p>
            <a:pPr eaLnBrk="1" hangingPunct="1"/>
            <a:endParaRPr lang="fr-FR" dirty="0">
              <a:latin typeface="Calibri" charset="0"/>
            </a:endParaRPr>
          </a:p>
        </p:txBody>
      </p:sp>
      <p:sp>
        <p:nvSpPr>
          <p:cNvPr id="4" name="Espace réservé du numéro de diapositive 3"/>
          <p:cNvSpPr>
            <a:spLocks noGrp="1"/>
          </p:cNvSpPr>
          <p:nvPr>
            <p:ph type="sldNum" sz="quarter" idx="5"/>
          </p:nvPr>
        </p:nvSpPr>
        <p:spPr/>
        <p:txBody>
          <a:bodyPr/>
          <a:lstStyle/>
          <a:p>
            <a:pPr>
              <a:defRPr/>
            </a:pPr>
            <a:fld id="{CE08A488-4A15-A142-8DA9-6E5E0F62F5F6}" type="slidenum">
              <a:rPr lang="fr-FR" smtClean="0"/>
              <a:pPr>
                <a:defRPr/>
              </a:pPr>
              <a:t>16</a:t>
            </a:fld>
            <a:endParaRPr lang="fr-FR"/>
          </a:p>
        </p:txBody>
      </p:sp>
    </p:spTree>
    <p:extLst>
      <p:ext uri="{BB962C8B-B14F-4D97-AF65-F5344CB8AC3E}">
        <p14:creationId xmlns:p14="http://schemas.microsoft.com/office/powerpoint/2010/main" val="3084698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bwMode="auto">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6626" name="Espace réservé des commentaires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fr-FR" dirty="0">
                <a:effectLst>
                  <a:outerShdw blurRad="38100" dist="38100" dir="2700000" algn="tl">
                    <a:srgbClr val="DDDDDD"/>
                  </a:outerShdw>
                </a:effectLst>
              </a:rPr>
              <a:t>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entretien se déroule dans un climat empathique et ouvre un espace autour de 5 composantes abordées naturellement avec le patient. </a:t>
            </a:r>
            <a:endParaRPr lang="fr-FR" dirty="0">
              <a:effectLst>
                <a:outerShdw blurRad="38100" dist="38100" dir="2700000" algn="tl">
                  <a:srgbClr val="DDDDDD"/>
                </a:outerShdw>
              </a:effectLst>
            </a:endParaRPr>
          </a:p>
          <a:p>
            <a:pPr eaLnBrk="1" hangingPunct="1"/>
            <a:endParaRPr lang="fr-FR" dirty="0">
              <a:latin typeface="Calibri" charset="0"/>
            </a:endParaRPr>
          </a:p>
        </p:txBody>
      </p:sp>
      <p:sp>
        <p:nvSpPr>
          <p:cNvPr id="4" name="Espace réservé du numéro de diapositive 3"/>
          <p:cNvSpPr>
            <a:spLocks noGrp="1"/>
          </p:cNvSpPr>
          <p:nvPr>
            <p:ph type="sldNum" sz="quarter" idx="5"/>
          </p:nvPr>
        </p:nvSpPr>
        <p:spPr/>
        <p:txBody>
          <a:bodyPr/>
          <a:lstStyle/>
          <a:p>
            <a:pPr>
              <a:defRPr/>
            </a:pPr>
            <a:fld id="{CE08A488-4A15-A142-8DA9-6E5E0F62F5F6}" type="slidenum">
              <a:rPr lang="fr-FR" smtClean="0"/>
              <a:pPr>
                <a:defRPr/>
              </a:pPr>
              <a:t>17</a:t>
            </a:fld>
            <a:endParaRPr lang="fr-FR"/>
          </a:p>
        </p:txBody>
      </p:sp>
    </p:spTree>
    <p:extLst>
      <p:ext uri="{BB962C8B-B14F-4D97-AF65-F5344CB8AC3E}">
        <p14:creationId xmlns:p14="http://schemas.microsoft.com/office/powerpoint/2010/main" val="18857199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bwMode="auto">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6626" name="Espace réservé des commentaires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r>
              <a:rPr lang="fr-FR" b="1" dirty="0">
                <a:effectLst>
                  <a:outerShdw blurRad="38100" dist="38100" dir="2700000" algn="tl">
                    <a:srgbClr val="DDDDDD"/>
                  </a:outerShdw>
                </a:effectLst>
              </a:rPr>
              <a:t>. Le degré de satisfaction </a:t>
            </a:r>
            <a:r>
              <a:rPr lang="fr-FR" dirty="0">
                <a:effectLst>
                  <a:outerShdw blurRad="38100" dist="38100" dir="2700000" algn="tl">
                    <a:srgbClr val="DDDDDD"/>
                  </a:outerShdw>
                </a:effectLst>
              </a:rPr>
              <a:t>porte sur les modalités et contenus du programme. Il est essentiel de ne pas négliger d</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évaluer avec le patient le plaisir, les dimensions ludiques, la sociabilité qu’il ou elle a expérimentée, éprouvée… Ce qui lui a plu, ne lui a pas pas plu, ce qui 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 dérangé.</a:t>
            </a:r>
          </a:p>
          <a:p>
            <a:pPr eaLnBrk="1" hangingPunct="1">
              <a:buFont typeface="Wingdings" charset="0"/>
              <a:buChar char="§"/>
              <a:defRPr/>
            </a:pPr>
            <a:r>
              <a:rPr lang="fr-FR" dirty="0">
                <a:effectLst>
                  <a:outerShdw blurRad="38100" dist="38100" dir="2700000" algn="tl">
                    <a:srgbClr val="DDDDDD"/>
                  </a:outerShdw>
                </a:effectLst>
              </a:rPr>
              <a:t> </a:t>
            </a:r>
            <a:r>
              <a:rPr lang="fr-FR" b="1" dirty="0">
                <a:effectLst>
                  <a:outerShdw blurRad="38100" dist="38100" dir="2700000" algn="tl">
                    <a:srgbClr val="DDDDDD"/>
                  </a:outerShdw>
                </a:effectLst>
              </a:rPr>
              <a:t>Les apprentissages </a:t>
            </a:r>
            <a:r>
              <a:rPr lang="fr-FR" dirty="0">
                <a:effectLst>
                  <a:outerShdw blurRad="38100" dist="38100" dir="2700000" algn="tl">
                    <a:srgbClr val="DDDDDD"/>
                  </a:outerShdw>
                </a:effectLst>
              </a:rPr>
              <a:t>sont abordés, selon les priorités et les compétences visées, concrètement : ce que je savais déjà, ce que j</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 appris, ce que j</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 compris, ce que j</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 osé demandé, ce que j</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 pu expliquer à d</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autres, ce que j</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 validé de mes auto-apprentissages avant 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ETP.</a:t>
            </a:r>
          </a:p>
          <a:p>
            <a:pPr eaLnBrk="1" hangingPunct="1">
              <a:buFont typeface="Wingdings" charset="0"/>
              <a:buChar char="§"/>
              <a:defRPr/>
            </a:pPr>
            <a:r>
              <a:rPr lang="fr-FR" b="1" dirty="0">
                <a:effectLst>
                  <a:outerShdw blurRad="38100" dist="38100" dir="2700000" algn="tl">
                    <a:srgbClr val="DDDDDD"/>
                  </a:outerShdw>
                </a:effectLst>
              </a:rPr>
              <a:t>L</a:t>
            </a:r>
            <a:r>
              <a:rPr lang="ja-JP" altLang="fr-FR" b="1" dirty="0">
                <a:effectLst>
                  <a:outerShdw blurRad="38100" dist="38100" dir="2700000" algn="tl">
                    <a:srgbClr val="DDDDDD"/>
                  </a:outerShdw>
                </a:effectLst>
              </a:rPr>
              <a:t>’</a:t>
            </a:r>
            <a:r>
              <a:rPr lang="fr-FR" altLang="ja-JP" b="1" dirty="0">
                <a:effectLst>
                  <a:outerShdw blurRad="38100" dist="38100" dir="2700000" algn="tl">
                    <a:srgbClr val="DDDDDD"/>
                  </a:outerShdw>
                </a:effectLst>
              </a:rPr>
              <a:t>abord des changements </a:t>
            </a:r>
            <a:r>
              <a:rPr lang="fr-FR" altLang="ja-JP" dirty="0">
                <a:effectLst>
                  <a:outerShdw blurRad="38100" dist="38100" dir="2700000" algn="tl">
                    <a:srgbClr val="DDDDDD"/>
                  </a:outerShdw>
                </a:effectLst>
              </a:rPr>
              <a:t>(les effets, les décisions prises …) est lui aussi concret : les choses que j</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 décidé de faire à 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issue des ateliers, celles que je ne pensais pas être capable de faire, ce qui reste difficile et que je n</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ose pas encore faire… </a:t>
            </a:r>
          </a:p>
          <a:p>
            <a:pPr eaLnBrk="1" hangingPunct="1">
              <a:buFont typeface="Wingdings" charset="0"/>
              <a:buChar char="§"/>
              <a:defRPr/>
            </a:pPr>
            <a:r>
              <a:rPr lang="fr-FR" b="1" dirty="0">
                <a:effectLst>
                  <a:outerShdw blurRad="38100" dist="38100" dir="2700000" algn="tl">
                    <a:srgbClr val="DDDDDD"/>
                  </a:outerShdw>
                </a:effectLst>
              </a:rPr>
              <a:t>La qualité de vie</a:t>
            </a:r>
            <a:r>
              <a:rPr lang="fr-FR" dirty="0">
                <a:effectLst>
                  <a:outerShdw blurRad="38100" dist="38100" dir="2700000" algn="tl">
                    <a:srgbClr val="DDDDDD"/>
                  </a:outerShdw>
                </a:effectLst>
              </a:rPr>
              <a:t>, par exemple, moins de stress, meilleure maîtrise des imprévus, ce qui a évolué en termes de rééquilibrage entre les exigences de soins et la poursuite de la vie quotidienne… </a:t>
            </a:r>
          </a:p>
          <a:p>
            <a:pPr eaLnBrk="1" hangingPunct="1">
              <a:buFont typeface="Wingdings" charset="0"/>
              <a:buChar char="§"/>
              <a:defRPr/>
            </a:pPr>
            <a:r>
              <a:rPr lang="fr-FR" b="1" dirty="0">
                <a:effectLst>
                  <a:outerShdw blurRad="38100" dist="38100" dir="2700000" algn="tl">
                    <a:srgbClr val="DDDDDD"/>
                  </a:outerShdw>
                </a:effectLst>
              </a:rPr>
              <a:t>La santé : </a:t>
            </a:r>
            <a:r>
              <a:rPr lang="fr-FR" dirty="0">
                <a:effectLst>
                  <a:outerShdw blurRad="38100" dist="38100" dir="2700000" algn="tl">
                    <a:srgbClr val="DDDDDD"/>
                  </a:outerShdw>
                </a:effectLst>
              </a:rPr>
              <a:t>il s</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agit d</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aider le patient à repérer les effets du programme sur sa santé (ou plutôt les 3 santés : physique, morale, sociale) : prendre soin de sa santé et de soi, y accorder du temps, de 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importance, acquisition d</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habiletés (auto soin), meilleure connaissance du système de santé, le suivi médical,…</a:t>
            </a:r>
          </a:p>
          <a:p>
            <a:pPr eaLnBrk="1" hangingPunct="1">
              <a:buFont typeface="Wingdings" charset="0"/>
              <a:buChar char="§"/>
              <a:defRPr/>
            </a:pPr>
            <a:r>
              <a:rPr lang="fr-FR" dirty="0">
                <a:effectLst>
                  <a:outerShdw blurRad="38100" dist="38100" dir="2700000" algn="tl">
                    <a:srgbClr val="DDDDDD"/>
                  </a:outerShdw>
                </a:effectLst>
              </a:rPr>
              <a:t>Selon les éléments de 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évaluation, 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opportunité de prévoir d</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autres séances d</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ETP est à envisager.</a:t>
            </a:r>
          </a:p>
          <a:p>
            <a:pPr eaLnBrk="1" hangingPunct="1">
              <a:defRPr/>
            </a:pPr>
            <a:endParaRPr lang="fr-FR" dirty="0"/>
          </a:p>
          <a:p>
            <a:pPr eaLnBrk="1" hangingPunct="1">
              <a:defRPr/>
            </a:pPr>
            <a:endParaRPr lang="fr-FR" dirty="0"/>
          </a:p>
          <a:p>
            <a:pPr eaLnBrk="1" hangingPunct="1"/>
            <a:endParaRPr lang="fr-FR" dirty="0">
              <a:latin typeface="Calibri" charset="0"/>
            </a:endParaRPr>
          </a:p>
        </p:txBody>
      </p:sp>
      <p:sp>
        <p:nvSpPr>
          <p:cNvPr id="4" name="Espace réservé du numéro de diapositive 3"/>
          <p:cNvSpPr>
            <a:spLocks noGrp="1"/>
          </p:cNvSpPr>
          <p:nvPr>
            <p:ph type="sldNum" sz="quarter" idx="5"/>
          </p:nvPr>
        </p:nvSpPr>
        <p:spPr/>
        <p:txBody>
          <a:bodyPr/>
          <a:lstStyle/>
          <a:p>
            <a:pPr>
              <a:defRPr/>
            </a:pPr>
            <a:fld id="{CE08A488-4A15-A142-8DA9-6E5E0F62F5F6}" type="slidenum">
              <a:rPr lang="fr-FR" smtClean="0"/>
              <a:pPr>
                <a:defRPr/>
              </a:pPr>
              <a:t>18</a:t>
            </a:fld>
            <a:endParaRPr lang="fr-FR"/>
          </a:p>
        </p:txBody>
      </p:sp>
    </p:spTree>
    <p:extLst>
      <p:ext uri="{BB962C8B-B14F-4D97-AF65-F5344CB8AC3E}">
        <p14:creationId xmlns:p14="http://schemas.microsoft.com/office/powerpoint/2010/main" val="16198273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bwMode="auto">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6626" name="Espace réservé des commentaires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fr-FR">
              <a:latin typeface="Calibri" charset="0"/>
            </a:endParaRPr>
          </a:p>
        </p:txBody>
      </p:sp>
      <p:sp>
        <p:nvSpPr>
          <p:cNvPr id="4" name="Espace réservé du numéro de diapositive 3"/>
          <p:cNvSpPr>
            <a:spLocks noGrp="1"/>
          </p:cNvSpPr>
          <p:nvPr>
            <p:ph type="sldNum" sz="quarter" idx="5"/>
          </p:nvPr>
        </p:nvSpPr>
        <p:spPr/>
        <p:txBody>
          <a:bodyPr/>
          <a:lstStyle/>
          <a:p>
            <a:pPr>
              <a:defRPr/>
            </a:pPr>
            <a:fld id="{CE08A488-4A15-A142-8DA9-6E5E0F62F5F6}" type="slidenum">
              <a:rPr lang="fr-FR" smtClean="0"/>
              <a:pPr>
                <a:defRPr/>
              </a:pPr>
              <a:t>19</a:t>
            </a:fld>
            <a:endParaRPr lang="fr-FR"/>
          </a:p>
        </p:txBody>
      </p:sp>
    </p:spTree>
    <p:extLst>
      <p:ext uri="{BB962C8B-B14F-4D97-AF65-F5344CB8AC3E}">
        <p14:creationId xmlns:p14="http://schemas.microsoft.com/office/powerpoint/2010/main" val="76872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bwMode="auto">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6626" name="Espace réservé des commentaires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fr-FR" dirty="0">
                <a:latin typeface="Verdana" charset="0"/>
              </a:rPr>
              <a:t>Par exemple :</a:t>
            </a:r>
          </a:p>
          <a:p>
            <a:pPr eaLnBrk="1" hangingPunct="1">
              <a:buFontTx/>
              <a:buChar char="•"/>
            </a:pPr>
            <a:r>
              <a:rPr lang="fr-FR" dirty="0">
                <a:latin typeface="Verdana" charset="0"/>
              </a:rPr>
              <a:t>Racontez-nous ce qui vous a marqué, plu, étonné, surpris..</a:t>
            </a:r>
          </a:p>
          <a:p>
            <a:pPr eaLnBrk="1" hangingPunct="1">
              <a:buFontTx/>
              <a:buChar char="•"/>
            </a:pPr>
            <a:r>
              <a:rPr lang="fr-FR" dirty="0">
                <a:latin typeface="Verdana" charset="0"/>
              </a:rPr>
              <a:t>Est-ce que vous conseillerez ce programme à </a:t>
            </a:r>
            <a:r>
              <a:rPr lang="fr-FR" dirty="0" err="1">
                <a:latin typeface="Verdana" charset="0"/>
              </a:rPr>
              <a:t>quelqu</a:t>
            </a:r>
            <a:r>
              <a:rPr lang="ja-JP" altLang="fr-FR" dirty="0">
                <a:latin typeface="Verdana" charset="0"/>
              </a:rPr>
              <a:t>’</a:t>
            </a:r>
            <a:r>
              <a:rPr lang="fr-FR" altLang="ja-JP" dirty="0">
                <a:latin typeface="Verdana" charset="0"/>
              </a:rPr>
              <a:t>un d</a:t>
            </a:r>
            <a:r>
              <a:rPr lang="ja-JP" altLang="fr-FR" dirty="0">
                <a:latin typeface="Verdana" charset="0"/>
              </a:rPr>
              <a:t>’</a:t>
            </a:r>
            <a:r>
              <a:rPr lang="fr-FR" altLang="ja-JP" dirty="0">
                <a:latin typeface="Verdana" charset="0"/>
              </a:rPr>
              <a:t>autre ? En lui présentant comment ?</a:t>
            </a:r>
          </a:p>
          <a:p>
            <a:pPr eaLnBrk="1" hangingPunct="1">
              <a:buFontTx/>
              <a:buChar char="•"/>
            </a:pPr>
            <a:r>
              <a:rPr lang="fr-FR" dirty="0" err="1">
                <a:latin typeface="Verdana" charset="0"/>
              </a:rPr>
              <a:t>Qu</a:t>
            </a:r>
            <a:r>
              <a:rPr lang="ja-JP" altLang="fr-FR" dirty="0">
                <a:latin typeface="Verdana" charset="0"/>
              </a:rPr>
              <a:t>’</a:t>
            </a:r>
            <a:r>
              <a:rPr lang="fr-FR" altLang="ja-JP" dirty="0">
                <a:latin typeface="Verdana" charset="0"/>
              </a:rPr>
              <a:t>est-ce que vous avez découvert? </a:t>
            </a:r>
          </a:p>
          <a:p>
            <a:pPr eaLnBrk="1" hangingPunct="1"/>
            <a:endParaRPr lang="fr-FR" dirty="0">
              <a:latin typeface="Calibri" charset="0"/>
            </a:endParaRPr>
          </a:p>
        </p:txBody>
      </p:sp>
      <p:sp>
        <p:nvSpPr>
          <p:cNvPr id="4" name="Espace réservé du numéro de diapositive 3"/>
          <p:cNvSpPr>
            <a:spLocks noGrp="1"/>
          </p:cNvSpPr>
          <p:nvPr>
            <p:ph type="sldNum" sz="quarter" idx="5"/>
          </p:nvPr>
        </p:nvSpPr>
        <p:spPr/>
        <p:txBody>
          <a:bodyPr/>
          <a:lstStyle/>
          <a:p>
            <a:pPr>
              <a:defRPr/>
            </a:pPr>
            <a:fld id="{CE08A488-4A15-A142-8DA9-6E5E0F62F5F6}" type="slidenum">
              <a:rPr lang="fr-FR" smtClean="0"/>
              <a:pPr>
                <a:defRPr/>
              </a:pPr>
              <a:t>20</a:t>
            </a:fld>
            <a:endParaRPr lang="fr-FR"/>
          </a:p>
        </p:txBody>
      </p:sp>
    </p:spTree>
    <p:extLst>
      <p:ext uri="{BB962C8B-B14F-4D97-AF65-F5344CB8AC3E}">
        <p14:creationId xmlns:p14="http://schemas.microsoft.com/office/powerpoint/2010/main" val="403951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bwMode="auto">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6626" name="Espace réservé des commentaires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r>
              <a:rPr lang="fr-FR" b="1" dirty="0">
                <a:effectLst>
                  <a:outerShdw blurRad="38100" dist="38100" dir="2700000" algn="tl">
                    <a:srgbClr val="DDDDDD"/>
                  </a:outerShdw>
                </a:effectLst>
              </a:rPr>
              <a:t>. Le degré de satisfaction </a:t>
            </a:r>
            <a:r>
              <a:rPr lang="fr-FR" dirty="0">
                <a:effectLst>
                  <a:outerShdw blurRad="38100" dist="38100" dir="2700000" algn="tl">
                    <a:srgbClr val="DDDDDD"/>
                  </a:outerShdw>
                </a:effectLst>
              </a:rPr>
              <a:t>porte sur les modalités et contenus du programme. Il est essentiel de ne pas négliger d</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évaluer avec le patient le plaisir, les dimensions ludiques, la sociabilité qu’il ou elle a expérimentée, éprouvée… Ce qui lui a plu, ne lui a pas pas plu, ce qui 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 dérangé.</a:t>
            </a:r>
          </a:p>
          <a:p>
            <a:pPr eaLnBrk="1" hangingPunct="1">
              <a:buFont typeface="Wingdings" charset="0"/>
              <a:buChar char="§"/>
              <a:defRPr/>
            </a:pPr>
            <a:r>
              <a:rPr lang="fr-FR" dirty="0">
                <a:effectLst>
                  <a:outerShdw blurRad="38100" dist="38100" dir="2700000" algn="tl">
                    <a:srgbClr val="DDDDDD"/>
                  </a:outerShdw>
                </a:effectLst>
              </a:rPr>
              <a:t> </a:t>
            </a:r>
            <a:r>
              <a:rPr lang="fr-FR" b="1" dirty="0">
                <a:effectLst>
                  <a:outerShdw blurRad="38100" dist="38100" dir="2700000" algn="tl">
                    <a:srgbClr val="DDDDDD"/>
                  </a:outerShdw>
                </a:effectLst>
              </a:rPr>
              <a:t>Les apprentissages </a:t>
            </a:r>
            <a:r>
              <a:rPr lang="fr-FR" dirty="0">
                <a:effectLst>
                  <a:outerShdw blurRad="38100" dist="38100" dir="2700000" algn="tl">
                    <a:srgbClr val="DDDDDD"/>
                  </a:outerShdw>
                </a:effectLst>
              </a:rPr>
              <a:t>sont abordés, selon les priorités et les compétences visées, concrètement : ce que je savais déjà, ce que j</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 appris, ce que j</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 compris, ce que j</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 osé demandé, ce que j</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 pu expliquer à d</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autres, ce que j</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 validé de mes auto-apprentissages avant 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ETP.</a:t>
            </a:r>
          </a:p>
          <a:p>
            <a:pPr eaLnBrk="1" hangingPunct="1">
              <a:buFont typeface="Wingdings" charset="0"/>
              <a:buChar char="§"/>
              <a:defRPr/>
            </a:pPr>
            <a:r>
              <a:rPr lang="fr-FR" b="1" dirty="0">
                <a:effectLst>
                  <a:outerShdw blurRad="38100" dist="38100" dir="2700000" algn="tl">
                    <a:srgbClr val="DDDDDD"/>
                  </a:outerShdw>
                </a:effectLst>
              </a:rPr>
              <a:t>L</a:t>
            </a:r>
            <a:r>
              <a:rPr lang="ja-JP" altLang="fr-FR" b="1" dirty="0">
                <a:effectLst>
                  <a:outerShdw blurRad="38100" dist="38100" dir="2700000" algn="tl">
                    <a:srgbClr val="DDDDDD"/>
                  </a:outerShdw>
                </a:effectLst>
              </a:rPr>
              <a:t>’</a:t>
            </a:r>
            <a:r>
              <a:rPr lang="fr-FR" altLang="ja-JP" b="1" dirty="0">
                <a:effectLst>
                  <a:outerShdw blurRad="38100" dist="38100" dir="2700000" algn="tl">
                    <a:srgbClr val="DDDDDD"/>
                  </a:outerShdw>
                </a:effectLst>
              </a:rPr>
              <a:t>abord des changements </a:t>
            </a:r>
            <a:r>
              <a:rPr lang="fr-FR" altLang="ja-JP" dirty="0">
                <a:effectLst>
                  <a:outerShdw blurRad="38100" dist="38100" dir="2700000" algn="tl">
                    <a:srgbClr val="DDDDDD"/>
                  </a:outerShdw>
                </a:effectLst>
              </a:rPr>
              <a:t>(les effets, les décisions prises …) est lui aussi concret : les choses que j</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 décidé de faire à 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issue des ateliers, celles que je ne pensais pas être capable de faire, ce qui reste difficile et que je n</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ose pas encore faire… </a:t>
            </a:r>
          </a:p>
          <a:p>
            <a:pPr eaLnBrk="1" hangingPunct="1">
              <a:buFont typeface="Wingdings" charset="0"/>
              <a:buChar char="§"/>
              <a:defRPr/>
            </a:pPr>
            <a:r>
              <a:rPr lang="fr-FR" b="1" dirty="0">
                <a:effectLst>
                  <a:outerShdw blurRad="38100" dist="38100" dir="2700000" algn="tl">
                    <a:srgbClr val="DDDDDD"/>
                  </a:outerShdw>
                </a:effectLst>
              </a:rPr>
              <a:t>La qualité de vie</a:t>
            </a:r>
            <a:r>
              <a:rPr lang="fr-FR" dirty="0">
                <a:effectLst>
                  <a:outerShdw blurRad="38100" dist="38100" dir="2700000" algn="tl">
                    <a:srgbClr val="DDDDDD"/>
                  </a:outerShdw>
                </a:effectLst>
              </a:rPr>
              <a:t>, par exemple, moins de stress, meilleure maîtrise des imprévus, ce qui a évolué en termes de rééquilibrage entre les exigences de soins et la poursuite de la vie quotidienne… </a:t>
            </a:r>
          </a:p>
          <a:p>
            <a:pPr eaLnBrk="1" hangingPunct="1">
              <a:buFont typeface="Wingdings" charset="0"/>
              <a:buChar char="§"/>
              <a:defRPr/>
            </a:pPr>
            <a:r>
              <a:rPr lang="fr-FR" b="1" dirty="0">
                <a:effectLst>
                  <a:outerShdw blurRad="38100" dist="38100" dir="2700000" algn="tl">
                    <a:srgbClr val="DDDDDD"/>
                  </a:outerShdw>
                </a:effectLst>
              </a:rPr>
              <a:t>La santé : </a:t>
            </a:r>
            <a:r>
              <a:rPr lang="fr-FR" dirty="0">
                <a:effectLst>
                  <a:outerShdw blurRad="38100" dist="38100" dir="2700000" algn="tl">
                    <a:srgbClr val="DDDDDD"/>
                  </a:outerShdw>
                </a:effectLst>
              </a:rPr>
              <a:t>il s</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agit d</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aider le patient à repérer les effets du programme sur sa santé (ou plutôt les 3 santés : physique, morale, sociale) : prendre soin de sa santé et de soi, y accorder du temps, de 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importance, acquisition d</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habiletés (auto soin), meilleure connaissance du système de santé, le suivi médical,…</a:t>
            </a:r>
          </a:p>
          <a:p>
            <a:pPr eaLnBrk="1" hangingPunct="1">
              <a:buFont typeface="Wingdings" charset="0"/>
              <a:buChar char="§"/>
              <a:defRPr/>
            </a:pPr>
            <a:r>
              <a:rPr lang="fr-FR" dirty="0">
                <a:effectLst>
                  <a:outerShdw blurRad="38100" dist="38100" dir="2700000" algn="tl">
                    <a:srgbClr val="DDDDDD"/>
                  </a:outerShdw>
                </a:effectLst>
              </a:rPr>
              <a:t>Selon les éléments de 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évaluation, 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opportunité de prévoir d</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autres séances d</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ETP est à envisager.</a:t>
            </a:r>
          </a:p>
          <a:p>
            <a:pPr eaLnBrk="1" hangingPunct="1">
              <a:defRPr/>
            </a:pPr>
            <a:endParaRPr lang="fr-FR" dirty="0"/>
          </a:p>
          <a:p>
            <a:pPr eaLnBrk="1" hangingPunct="1">
              <a:defRPr/>
            </a:pPr>
            <a:endParaRPr lang="fr-FR" dirty="0"/>
          </a:p>
          <a:p>
            <a:pPr eaLnBrk="1" hangingPunct="1"/>
            <a:endParaRPr lang="fr-FR" dirty="0">
              <a:latin typeface="Calibri" charset="0"/>
            </a:endParaRPr>
          </a:p>
        </p:txBody>
      </p:sp>
      <p:sp>
        <p:nvSpPr>
          <p:cNvPr id="4" name="Espace réservé du numéro de diapositive 3"/>
          <p:cNvSpPr>
            <a:spLocks noGrp="1"/>
          </p:cNvSpPr>
          <p:nvPr>
            <p:ph type="sldNum" sz="quarter" idx="5"/>
          </p:nvPr>
        </p:nvSpPr>
        <p:spPr/>
        <p:txBody>
          <a:bodyPr/>
          <a:lstStyle/>
          <a:p>
            <a:pPr>
              <a:defRPr/>
            </a:pPr>
            <a:fld id="{CE08A488-4A15-A142-8DA9-6E5E0F62F5F6}" type="slidenum">
              <a:rPr lang="fr-FR" smtClean="0"/>
              <a:pPr>
                <a:defRPr/>
              </a:pPr>
              <a:t>21</a:t>
            </a:fld>
            <a:endParaRPr lang="fr-FR"/>
          </a:p>
        </p:txBody>
      </p:sp>
    </p:spTree>
    <p:extLst>
      <p:ext uri="{BB962C8B-B14F-4D97-AF65-F5344CB8AC3E}">
        <p14:creationId xmlns:p14="http://schemas.microsoft.com/office/powerpoint/2010/main" val="4534767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bwMode="auto">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6626" name="Espace réservé des commentaires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fr-FR">
              <a:latin typeface="Calibri" charset="0"/>
            </a:endParaRPr>
          </a:p>
        </p:txBody>
      </p:sp>
      <p:sp>
        <p:nvSpPr>
          <p:cNvPr id="4" name="Espace réservé du numéro de diapositive 3"/>
          <p:cNvSpPr>
            <a:spLocks noGrp="1"/>
          </p:cNvSpPr>
          <p:nvPr>
            <p:ph type="sldNum" sz="quarter" idx="5"/>
          </p:nvPr>
        </p:nvSpPr>
        <p:spPr/>
        <p:txBody>
          <a:bodyPr/>
          <a:lstStyle/>
          <a:p>
            <a:pPr>
              <a:defRPr/>
            </a:pPr>
            <a:fld id="{CE08A488-4A15-A142-8DA9-6E5E0F62F5F6}" type="slidenum">
              <a:rPr lang="fr-FR" smtClean="0"/>
              <a:pPr>
                <a:defRPr/>
              </a:pPr>
              <a:t>22</a:t>
            </a:fld>
            <a:endParaRPr lang="fr-FR"/>
          </a:p>
        </p:txBody>
      </p:sp>
    </p:spTree>
    <p:extLst>
      <p:ext uri="{BB962C8B-B14F-4D97-AF65-F5344CB8AC3E}">
        <p14:creationId xmlns:p14="http://schemas.microsoft.com/office/powerpoint/2010/main" val="8758298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bwMode="auto">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6626" name="Espace réservé des commentaires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fr-FR" dirty="0">
                <a:latin typeface="Verdana" charset="0"/>
              </a:rPr>
              <a:t>Par exemple :</a:t>
            </a:r>
          </a:p>
          <a:p>
            <a:pPr eaLnBrk="1" hangingPunct="1">
              <a:buFontTx/>
              <a:buChar char="•"/>
            </a:pPr>
            <a:r>
              <a:rPr lang="fr-FR" dirty="0">
                <a:latin typeface="Verdana" charset="0"/>
              </a:rPr>
              <a:t>Racontez-nous ce qui vous a marqué, plu, étonné, surpris..</a:t>
            </a:r>
          </a:p>
          <a:p>
            <a:pPr eaLnBrk="1" hangingPunct="1">
              <a:buFontTx/>
              <a:buChar char="•"/>
            </a:pPr>
            <a:r>
              <a:rPr lang="fr-FR" dirty="0">
                <a:latin typeface="Verdana" charset="0"/>
              </a:rPr>
              <a:t>Est-ce que vous conseillerez ce programme à </a:t>
            </a:r>
            <a:r>
              <a:rPr lang="fr-FR" dirty="0" err="1">
                <a:latin typeface="Verdana" charset="0"/>
              </a:rPr>
              <a:t>quelqu</a:t>
            </a:r>
            <a:r>
              <a:rPr lang="ja-JP" altLang="fr-FR" dirty="0">
                <a:latin typeface="Verdana" charset="0"/>
              </a:rPr>
              <a:t>’</a:t>
            </a:r>
            <a:r>
              <a:rPr lang="fr-FR" altLang="ja-JP" dirty="0">
                <a:latin typeface="Verdana" charset="0"/>
              </a:rPr>
              <a:t>un d</a:t>
            </a:r>
            <a:r>
              <a:rPr lang="ja-JP" altLang="fr-FR" dirty="0">
                <a:latin typeface="Verdana" charset="0"/>
              </a:rPr>
              <a:t>’</a:t>
            </a:r>
            <a:r>
              <a:rPr lang="fr-FR" altLang="ja-JP" dirty="0">
                <a:latin typeface="Verdana" charset="0"/>
              </a:rPr>
              <a:t>autre ? En lui présentant comment ?</a:t>
            </a:r>
          </a:p>
          <a:p>
            <a:pPr eaLnBrk="1" hangingPunct="1">
              <a:buFontTx/>
              <a:buChar char="•"/>
            </a:pPr>
            <a:r>
              <a:rPr lang="fr-FR" dirty="0" err="1">
                <a:latin typeface="Verdana" charset="0"/>
              </a:rPr>
              <a:t>Qu</a:t>
            </a:r>
            <a:r>
              <a:rPr lang="ja-JP" altLang="fr-FR" dirty="0">
                <a:latin typeface="Verdana" charset="0"/>
              </a:rPr>
              <a:t>’</a:t>
            </a:r>
            <a:r>
              <a:rPr lang="fr-FR" altLang="ja-JP" dirty="0">
                <a:latin typeface="Verdana" charset="0"/>
              </a:rPr>
              <a:t>est-ce que vous avez découvert? </a:t>
            </a:r>
          </a:p>
          <a:p>
            <a:pPr eaLnBrk="1" hangingPunct="1"/>
            <a:endParaRPr lang="fr-FR" dirty="0">
              <a:latin typeface="Calibri" charset="0"/>
            </a:endParaRPr>
          </a:p>
        </p:txBody>
      </p:sp>
      <p:sp>
        <p:nvSpPr>
          <p:cNvPr id="4" name="Espace réservé du numéro de diapositive 3"/>
          <p:cNvSpPr>
            <a:spLocks noGrp="1"/>
          </p:cNvSpPr>
          <p:nvPr>
            <p:ph type="sldNum" sz="quarter" idx="5"/>
          </p:nvPr>
        </p:nvSpPr>
        <p:spPr/>
        <p:txBody>
          <a:bodyPr/>
          <a:lstStyle/>
          <a:p>
            <a:pPr>
              <a:defRPr/>
            </a:pPr>
            <a:fld id="{CE08A488-4A15-A142-8DA9-6E5E0F62F5F6}" type="slidenum">
              <a:rPr lang="fr-FR" smtClean="0"/>
              <a:pPr>
                <a:defRPr/>
              </a:pPr>
              <a:t>23</a:t>
            </a:fld>
            <a:endParaRPr lang="fr-FR"/>
          </a:p>
        </p:txBody>
      </p:sp>
    </p:spTree>
    <p:extLst>
      <p:ext uri="{BB962C8B-B14F-4D97-AF65-F5344CB8AC3E}">
        <p14:creationId xmlns:p14="http://schemas.microsoft.com/office/powerpoint/2010/main" val="18591018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bwMode="auto">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6626" name="Espace réservé des commentaires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fr-FR" dirty="0">
                <a:effectLst>
                  <a:outerShdw blurRad="38100" dist="38100" dir="2700000" algn="tl">
                    <a:srgbClr val="DDDDDD"/>
                  </a:outerShdw>
                </a:effectLst>
              </a:rPr>
              <a:t>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entretien se déroule dans un climat empathique et ouvre un espace autour de 5 composantes abordées naturellement avec le patient. </a:t>
            </a:r>
            <a:endParaRPr lang="fr-FR" dirty="0">
              <a:effectLst>
                <a:outerShdw blurRad="38100" dist="38100" dir="2700000" algn="tl">
                  <a:srgbClr val="DDDDDD"/>
                </a:outerShdw>
              </a:effectLst>
            </a:endParaRPr>
          </a:p>
          <a:p>
            <a:pPr eaLnBrk="1" hangingPunct="1"/>
            <a:endParaRPr lang="fr-FR" dirty="0">
              <a:latin typeface="Calibri" charset="0"/>
            </a:endParaRPr>
          </a:p>
        </p:txBody>
      </p:sp>
      <p:sp>
        <p:nvSpPr>
          <p:cNvPr id="4" name="Espace réservé du numéro de diapositive 3"/>
          <p:cNvSpPr>
            <a:spLocks noGrp="1"/>
          </p:cNvSpPr>
          <p:nvPr>
            <p:ph type="sldNum" sz="quarter" idx="5"/>
          </p:nvPr>
        </p:nvSpPr>
        <p:spPr/>
        <p:txBody>
          <a:bodyPr/>
          <a:lstStyle/>
          <a:p>
            <a:pPr>
              <a:defRPr/>
            </a:pPr>
            <a:fld id="{CE08A488-4A15-A142-8DA9-6E5E0F62F5F6}" type="slidenum">
              <a:rPr lang="fr-FR" smtClean="0"/>
              <a:pPr>
                <a:defRPr/>
              </a:pPr>
              <a:t>24</a:t>
            </a:fld>
            <a:endParaRPr lang="fr-FR"/>
          </a:p>
        </p:txBody>
      </p:sp>
    </p:spTree>
    <p:extLst>
      <p:ext uri="{BB962C8B-B14F-4D97-AF65-F5344CB8AC3E}">
        <p14:creationId xmlns:p14="http://schemas.microsoft.com/office/powerpoint/2010/main" val="4161209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bwMode="auto">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6626" name="Espace réservé des commentaires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fr-FR">
              <a:latin typeface="Calibri" charset="0"/>
            </a:endParaRPr>
          </a:p>
        </p:txBody>
      </p:sp>
      <p:sp>
        <p:nvSpPr>
          <p:cNvPr id="4" name="Espace réservé du numéro de diapositive 3"/>
          <p:cNvSpPr>
            <a:spLocks noGrp="1"/>
          </p:cNvSpPr>
          <p:nvPr>
            <p:ph type="sldNum" sz="quarter" idx="5"/>
          </p:nvPr>
        </p:nvSpPr>
        <p:spPr/>
        <p:txBody>
          <a:bodyPr/>
          <a:lstStyle/>
          <a:p>
            <a:pPr>
              <a:defRPr/>
            </a:pPr>
            <a:fld id="{CE08A488-4A15-A142-8DA9-6E5E0F62F5F6}" type="slidenum">
              <a:rPr lang="fr-FR" smtClean="0"/>
              <a:pPr>
                <a:defRPr/>
              </a:pPr>
              <a:t>4</a:t>
            </a:fld>
            <a:endParaRPr lang="fr-FR"/>
          </a:p>
        </p:txBody>
      </p:sp>
    </p:spTree>
    <p:extLst>
      <p:ext uri="{BB962C8B-B14F-4D97-AF65-F5344CB8AC3E}">
        <p14:creationId xmlns:p14="http://schemas.microsoft.com/office/powerpoint/2010/main" val="18217535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bwMode="auto">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6626" name="Espace réservé des commentaires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fr-FR" dirty="0">
                <a:latin typeface="Verdana" charset="0"/>
              </a:rPr>
              <a:t>Par exemple :</a:t>
            </a:r>
          </a:p>
          <a:p>
            <a:pPr eaLnBrk="1" hangingPunct="1">
              <a:buFontTx/>
              <a:buChar char="•"/>
            </a:pPr>
            <a:r>
              <a:rPr lang="fr-FR" dirty="0">
                <a:latin typeface="Verdana" charset="0"/>
              </a:rPr>
              <a:t>Racontez-nous ce qui vous a marqué, plu, étonné, surpris..</a:t>
            </a:r>
          </a:p>
          <a:p>
            <a:pPr eaLnBrk="1" hangingPunct="1">
              <a:buFontTx/>
              <a:buChar char="•"/>
            </a:pPr>
            <a:r>
              <a:rPr lang="fr-FR" dirty="0">
                <a:latin typeface="Verdana" charset="0"/>
              </a:rPr>
              <a:t>Est-ce que vous conseillerez ce programme à </a:t>
            </a:r>
            <a:r>
              <a:rPr lang="fr-FR" dirty="0" err="1">
                <a:latin typeface="Verdana" charset="0"/>
              </a:rPr>
              <a:t>quelqu</a:t>
            </a:r>
            <a:r>
              <a:rPr lang="ja-JP" altLang="fr-FR" dirty="0">
                <a:latin typeface="Verdana" charset="0"/>
              </a:rPr>
              <a:t>’</a:t>
            </a:r>
            <a:r>
              <a:rPr lang="fr-FR" altLang="ja-JP" dirty="0">
                <a:latin typeface="Verdana" charset="0"/>
              </a:rPr>
              <a:t>un d</a:t>
            </a:r>
            <a:r>
              <a:rPr lang="ja-JP" altLang="fr-FR" dirty="0">
                <a:latin typeface="Verdana" charset="0"/>
              </a:rPr>
              <a:t>’</a:t>
            </a:r>
            <a:r>
              <a:rPr lang="fr-FR" altLang="ja-JP" dirty="0">
                <a:latin typeface="Verdana" charset="0"/>
              </a:rPr>
              <a:t>autre ? En lui présentant comment ?</a:t>
            </a:r>
          </a:p>
          <a:p>
            <a:pPr eaLnBrk="1" hangingPunct="1">
              <a:buFontTx/>
              <a:buChar char="•"/>
            </a:pPr>
            <a:r>
              <a:rPr lang="fr-FR" dirty="0" err="1">
                <a:latin typeface="Verdana" charset="0"/>
              </a:rPr>
              <a:t>Qu</a:t>
            </a:r>
            <a:r>
              <a:rPr lang="ja-JP" altLang="fr-FR" dirty="0">
                <a:latin typeface="Verdana" charset="0"/>
              </a:rPr>
              <a:t>’</a:t>
            </a:r>
            <a:r>
              <a:rPr lang="fr-FR" altLang="ja-JP" dirty="0">
                <a:latin typeface="Verdana" charset="0"/>
              </a:rPr>
              <a:t>est-ce que vous avez découvert? </a:t>
            </a:r>
          </a:p>
          <a:p>
            <a:pPr eaLnBrk="1" hangingPunct="1"/>
            <a:endParaRPr lang="fr-FR" dirty="0">
              <a:latin typeface="Calibri" charset="0"/>
            </a:endParaRPr>
          </a:p>
        </p:txBody>
      </p:sp>
      <p:sp>
        <p:nvSpPr>
          <p:cNvPr id="4" name="Espace réservé du numéro de diapositive 3"/>
          <p:cNvSpPr>
            <a:spLocks noGrp="1"/>
          </p:cNvSpPr>
          <p:nvPr>
            <p:ph type="sldNum" sz="quarter" idx="5"/>
          </p:nvPr>
        </p:nvSpPr>
        <p:spPr/>
        <p:txBody>
          <a:bodyPr/>
          <a:lstStyle/>
          <a:p>
            <a:pPr>
              <a:defRPr/>
            </a:pPr>
            <a:fld id="{CE08A488-4A15-A142-8DA9-6E5E0F62F5F6}" type="slidenum">
              <a:rPr lang="fr-FR" smtClean="0"/>
              <a:pPr>
                <a:defRPr/>
              </a:pPr>
              <a:t>25</a:t>
            </a:fld>
            <a:endParaRPr lang="fr-FR"/>
          </a:p>
        </p:txBody>
      </p:sp>
    </p:spTree>
    <p:extLst>
      <p:ext uri="{BB962C8B-B14F-4D97-AF65-F5344CB8AC3E}">
        <p14:creationId xmlns:p14="http://schemas.microsoft.com/office/powerpoint/2010/main" val="9456216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bwMode="auto">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6626" name="Espace réservé des commentaires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r>
              <a:rPr lang="fr-FR" b="1" dirty="0">
                <a:effectLst>
                  <a:outerShdw blurRad="38100" dist="38100" dir="2700000" algn="tl">
                    <a:srgbClr val="DDDDDD"/>
                  </a:outerShdw>
                </a:effectLst>
              </a:rPr>
              <a:t>. Le degré de satisfaction </a:t>
            </a:r>
            <a:r>
              <a:rPr lang="fr-FR" dirty="0">
                <a:effectLst>
                  <a:outerShdw blurRad="38100" dist="38100" dir="2700000" algn="tl">
                    <a:srgbClr val="DDDDDD"/>
                  </a:outerShdw>
                </a:effectLst>
              </a:rPr>
              <a:t>porte sur les modalités et contenus du programme. Il est essentiel de ne pas négliger d</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évaluer avec le patient le plaisir, les dimensions ludiques, la sociabilité qu’il ou elle a expérimentée, éprouvée… Ce qui lui a plu, ne lui a pas pas plu, ce qui 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 dérangé.</a:t>
            </a:r>
          </a:p>
          <a:p>
            <a:pPr eaLnBrk="1" hangingPunct="1">
              <a:buFont typeface="Wingdings" charset="0"/>
              <a:buChar char="§"/>
              <a:defRPr/>
            </a:pPr>
            <a:r>
              <a:rPr lang="fr-FR" dirty="0">
                <a:effectLst>
                  <a:outerShdw blurRad="38100" dist="38100" dir="2700000" algn="tl">
                    <a:srgbClr val="DDDDDD"/>
                  </a:outerShdw>
                </a:effectLst>
              </a:rPr>
              <a:t> </a:t>
            </a:r>
            <a:r>
              <a:rPr lang="fr-FR" b="1" dirty="0">
                <a:effectLst>
                  <a:outerShdw blurRad="38100" dist="38100" dir="2700000" algn="tl">
                    <a:srgbClr val="DDDDDD"/>
                  </a:outerShdw>
                </a:effectLst>
              </a:rPr>
              <a:t>Les apprentissages </a:t>
            </a:r>
            <a:r>
              <a:rPr lang="fr-FR" dirty="0">
                <a:effectLst>
                  <a:outerShdw blurRad="38100" dist="38100" dir="2700000" algn="tl">
                    <a:srgbClr val="DDDDDD"/>
                  </a:outerShdw>
                </a:effectLst>
              </a:rPr>
              <a:t>sont abordés, selon les priorités et les compétences visées, concrètement : ce que je savais déjà, ce que j</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 appris, ce que j</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 compris, ce que j</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 osé demandé, ce que j</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 pu expliquer à d</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autres, ce que j</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 validé de mes auto-apprentissages avant 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ETP.</a:t>
            </a:r>
          </a:p>
          <a:p>
            <a:pPr eaLnBrk="1" hangingPunct="1">
              <a:buFont typeface="Wingdings" charset="0"/>
              <a:buChar char="§"/>
              <a:defRPr/>
            </a:pPr>
            <a:r>
              <a:rPr lang="fr-FR" b="1" dirty="0">
                <a:effectLst>
                  <a:outerShdw blurRad="38100" dist="38100" dir="2700000" algn="tl">
                    <a:srgbClr val="DDDDDD"/>
                  </a:outerShdw>
                </a:effectLst>
              </a:rPr>
              <a:t>L</a:t>
            </a:r>
            <a:r>
              <a:rPr lang="ja-JP" altLang="fr-FR" b="1" dirty="0">
                <a:effectLst>
                  <a:outerShdw blurRad="38100" dist="38100" dir="2700000" algn="tl">
                    <a:srgbClr val="DDDDDD"/>
                  </a:outerShdw>
                </a:effectLst>
              </a:rPr>
              <a:t>’</a:t>
            </a:r>
            <a:r>
              <a:rPr lang="fr-FR" altLang="ja-JP" b="1" dirty="0">
                <a:effectLst>
                  <a:outerShdw blurRad="38100" dist="38100" dir="2700000" algn="tl">
                    <a:srgbClr val="DDDDDD"/>
                  </a:outerShdw>
                </a:effectLst>
              </a:rPr>
              <a:t>abord des changements </a:t>
            </a:r>
            <a:r>
              <a:rPr lang="fr-FR" altLang="ja-JP" dirty="0">
                <a:effectLst>
                  <a:outerShdw blurRad="38100" dist="38100" dir="2700000" algn="tl">
                    <a:srgbClr val="DDDDDD"/>
                  </a:outerShdw>
                </a:effectLst>
              </a:rPr>
              <a:t>(les effets, les décisions prises …) est lui aussi concret : les choses que j</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 décidé de faire à 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issue des ateliers, celles que je ne pensais pas être capable de faire, ce qui reste difficile et que je n</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ose pas encore faire… </a:t>
            </a:r>
          </a:p>
          <a:p>
            <a:pPr eaLnBrk="1" hangingPunct="1">
              <a:buFont typeface="Wingdings" charset="0"/>
              <a:buChar char="§"/>
              <a:defRPr/>
            </a:pPr>
            <a:r>
              <a:rPr lang="fr-FR" b="1" dirty="0">
                <a:effectLst>
                  <a:outerShdw blurRad="38100" dist="38100" dir="2700000" algn="tl">
                    <a:srgbClr val="DDDDDD"/>
                  </a:outerShdw>
                </a:effectLst>
              </a:rPr>
              <a:t>La qualité de vie</a:t>
            </a:r>
            <a:r>
              <a:rPr lang="fr-FR" dirty="0">
                <a:effectLst>
                  <a:outerShdw blurRad="38100" dist="38100" dir="2700000" algn="tl">
                    <a:srgbClr val="DDDDDD"/>
                  </a:outerShdw>
                </a:effectLst>
              </a:rPr>
              <a:t>, par exemple, moins de stress, meilleure maîtrise des imprévus, ce qui a évolué en termes de rééquilibrage entre les exigences de soins et la poursuite de la vie quotidienne… </a:t>
            </a:r>
          </a:p>
          <a:p>
            <a:pPr eaLnBrk="1" hangingPunct="1">
              <a:buFont typeface="Wingdings" charset="0"/>
              <a:buChar char="§"/>
              <a:defRPr/>
            </a:pPr>
            <a:r>
              <a:rPr lang="fr-FR" b="1" dirty="0">
                <a:effectLst>
                  <a:outerShdw blurRad="38100" dist="38100" dir="2700000" algn="tl">
                    <a:srgbClr val="DDDDDD"/>
                  </a:outerShdw>
                </a:effectLst>
              </a:rPr>
              <a:t>La santé : </a:t>
            </a:r>
            <a:r>
              <a:rPr lang="fr-FR" dirty="0">
                <a:effectLst>
                  <a:outerShdw blurRad="38100" dist="38100" dir="2700000" algn="tl">
                    <a:srgbClr val="DDDDDD"/>
                  </a:outerShdw>
                </a:effectLst>
              </a:rPr>
              <a:t>il s</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agit d</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aider le patient à repérer les effets du programme sur sa santé (ou plutôt les 3 santés : physique, morale, sociale) : prendre soin de sa santé et de soi, y accorder du temps, de 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importance, acquisition d</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habiletés (auto soin), meilleure connaissance du système de santé, le suivi médical,…</a:t>
            </a:r>
          </a:p>
          <a:p>
            <a:pPr eaLnBrk="1" hangingPunct="1">
              <a:buFont typeface="Wingdings" charset="0"/>
              <a:buChar char="§"/>
              <a:defRPr/>
            </a:pPr>
            <a:r>
              <a:rPr lang="fr-FR" dirty="0">
                <a:effectLst>
                  <a:outerShdw blurRad="38100" dist="38100" dir="2700000" algn="tl">
                    <a:srgbClr val="DDDDDD"/>
                  </a:outerShdw>
                </a:effectLst>
              </a:rPr>
              <a:t>Selon les éléments de 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évaluation, 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opportunité de prévoir d</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autres séances d</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ETP est à envisager.</a:t>
            </a:r>
          </a:p>
          <a:p>
            <a:pPr eaLnBrk="1" hangingPunct="1">
              <a:defRPr/>
            </a:pPr>
            <a:endParaRPr lang="fr-FR" dirty="0"/>
          </a:p>
          <a:p>
            <a:pPr eaLnBrk="1" hangingPunct="1">
              <a:defRPr/>
            </a:pPr>
            <a:endParaRPr lang="fr-FR" dirty="0"/>
          </a:p>
          <a:p>
            <a:pPr eaLnBrk="1" hangingPunct="1"/>
            <a:endParaRPr lang="fr-FR" dirty="0">
              <a:latin typeface="Calibri" charset="0"/>
            </a:endParaRPr>
          </a:p>
        </p:txBody>
      </p:sp>
      <p:sp>
        <p:nvSpPr>
          <p:cNvPr id="4" name="Espace réservé du numéro de diapositive 3"/>
          <p:cNvSpPr>
            <a:spLocks noGrp="1"/>
          </p:cNvSpPr>
          <p:nvPr>
            <p:ph type="sldNum" sz="quarter" idx="5"/>
          </p:nvPr>
        </p:nvSpPr>
        <p:spPr/>
        <p:txBody>
          <a:bodyPr/>
          <a:lstStyle/>
          <a:p>
            <a:pPr>
              <a:defRPr/>
            </a:pPr>
            <a:fld id="{CE08A488-4A15-A142-8DA9-6E5E0F62F5F6}" type="slidenum">
              <a:rPr lang="fr-FR" smtClean="0"/>
              <a:pPr>
                <a:defRPr/>
              </a:pPr>
              <a:t>26</a:t>
            </a:fld>
            <a:endParaRPr lang="fr-FR"/>
          </a:p>
        </p:txBody>
      </p:sp>
    </p:spTree>
    <p:extLst>
      <p:ext uri="{BB962C8B-B14F-4D97-AF65-F5344CB8AC3E}">
        <p14:creationId xmlns:p14="http://schemas.microsoft.com/office/powerpoint/2010/main" val="3651479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bwMode="auto">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6626" name="Espace réservé des commentaires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fr-FR">
              <a:latin typeface="Calibri" charset="0"/>
            </a:endParaRPr>
          </a:p>
        </p:txBody>
      </p:sp>
      <p:sp>
        <p:nvSpPr>
          <p:cNvPr id="4" name="Espace réservé du numéro de diapositive 3"/>
          <p:cNvSpPr>
            <a:spLocks noGrp="1"/>
          </p:cNvSpPr>
          <p:nvPr>
            <p:ph type="sldNum" sz="quarter" idx="5"/>
          </p:nvPr>
        </p:nvSpPr>
        <p:spPr/>
        <p:txBody>
          <a:bodyPr/>
          <a:lstStyle/>
          <a:p>
            <a:pPr>
              <a:defRPr/>
            </a:pPr>
            <a:fld id="{CE08A488-4A15-A142-8DA9-6E5E0F62F5F6}" type="slidenum">
              <a:rPr lang="fr-FR" smtClean="0"/>
              <a:pPr>
                <a:defRPr/>
              </a:pPr>
              <a:t>27</a:t>
            </a:fld>
            <a:endParaRPr lang="fr-FR"/>
          </a:p>
        </p:txBody>
      </p:sp>
    </p:spTree>
    <p:extLst>
      <p:ext uri="{BB962C8B-B14F-4D97-AF65-F5344CB8AC3E}">
        <p14:creationId xmlns:p14="http://schemas.microsoft.com/office/powerpoint/2010/main" val="1984605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4BF74FE-6EAF-42FE-9266-083584A24712}" type="slidenum">
              <a:rPr lang="fr-FR" smtClean="0"/>
              <a:pPr/>
              <a:t>5</a:t>
            </a:fld>
            <a:endParaRPr lang="fr-FR"/>
          </a:p>
        </p:txBody>
      </p:sp>
    </p:spTree>
    <p:extLst>
      <p:ext uri="{BB962C8B-B14F-4D97-AF65-F5344CB8AC3E}">
        <p14:creationId xmlns:p14="http://schemas.microsoft.com/office/powerpoint/2010/main" val="1180268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bwMode="auto">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6626" name="Espace réservé des commentaires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fr-FR">
              <a:latin typeface="Calibri" charset="0"/>
            </a:endParaRPr>
          </a:p>
        </p:txBody>
      </p:sp>
      <p:sp>
        <p:nvSpPr>
          <p:cNvPr id="4" name="Espace réservé du numéro de diapositive 3"/>
          <p:cNvSpPr>
            <a:spLocks noGrp="1"/>
          </p:cNvSpPr>
          <p:nvPr>
            <p:ph type="sldNum" sz="quarter" idx="5"/>
          </p:nvPr>
        </p:nvSpPr>
        <p:spPr/>
        <p:txBody>
          <a:bodyPr/>
          <a:lstStyle/>
          <a:p>
            <a:pPr>
              <a:defRPr/>
            </a:pPr>
            <a:fld id="{CE08A488-4A15-A142-8DA9-6E5E0F62F5F6}" type="slidenum">
              <a:rPr lang="fr-FR" smtClean="0"/>
              <a:pPr>
                <a:defRPr/>
              </a:pPr>
              <a:t>6</a:t>
            </a:fld>
            <a:endParaRPr lang="fr-FR"/>
          </a:p>
        </p:txBody>
      </p:sp>
    </p:spTree>
    <p:extLst>
      <p:ext uri="{BB962C8B-B14F-4D97-AF65-F5344CB8AC3E}">
        <p14:creationId xmlns:p14="http://schemas.microsoft.com/office/powerpoint/2010/main" val="832843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bwMode="auto">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6626" name="Espace réservé des commentaires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fr-FR">
              <a:latin typeface="Calibri" charset="0"/>
            </a:endParaRPr>
          </a:p>
        </p:txBody>
      </p:sp>
      <p:sp>
        <p:nvSpPr>
          <p:cNvPr id="4" name="Espace réservé du numéro de diapositive 3"/>
          <p:cNvSpPr>
            <a:spLocks noGrp="1"/>
          </p:cNvSpPr>
          <p:nvPr>
            <p:ph type="sldNum" sz="quarter" idx="5"/>
          </p:nvPr>
        </p:nvSpPr>
        <p:spPr/>
        <p:txBody>
          <a:bodyPr/>
          <a:lstStyle/>
          <a:p>
            <a:pPr>
              <a:defRPr/>
            </a:pPr>
            <a:fld id="{CE08A488-4A15-A142-8DA9-6E5E0F62F5F6}" type="slidenum">
              <a:rPr lang="fr-FR" smtClean="0"/>
              <a:pPr>
                <a:defRPr/>
              </a:pPr>
              <a:t>8</a:t>
            </a:fld>
            <a:endParaRPr lang="fr-FR"/>
          </a:p>
        </p:txBody>
      </p:sp>
    </p:spTree>
    <p:extLst>
      <p:ext uri="{BB962C8B-B14F-4D97-AF65-F5344CB8AC3E}">
        <p14:creationId xmlns:p14="http://schemas.microsoft.com/office/powerpoint/2010/main" val="296172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bwMode="auto">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6626" name="Espace réservé des commentaires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fr-FR" dirty="0">
                <a:effectLst>
                  <a:outerShdw blurRad="38100" dist="38100" dir="2700000" algn="tl">
                    <a:srgbClr val="DDDDDD"/>
                  </a:outerShdw>
                </a:effectLst>
              </a:rPr>
              <a:t>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entretien se déroule dans un climat empathique et ouvre un espace autour de 5 composantes abordées naturellement avec le patient. </a:t>
            </a:r>
            <a:endParaRPr lang="fr-FR" dirty="0">
              <a:effectLst>
                <a:outerShdw blurRad="38100" dist="38100" dir="2700000" algn="tl">
                  <a:srgbClr val="DDDDDD"/>
                </a:outerShdw>
              </a:effectLst>
            </a:endParaRPr>
          </a:p>
          <a:p>
            <a:pPr eaLnBrk="1" hangingPunct="1"/>
            <a:endParaRPr lang="fr-FR" dirty="0">
              <a:latin typeface="Calibri" charset="0"/>
            </a:endParaRPr>
          </a:p>
        </p:txBody>
      </p:sp>
      <p:sp>
        <p:nvSpPr>
          <p:cNvPr id="4" name="Espace réservé du numéro de diapositive 3"/>
          <p:cNvSpPr>
            <a:spLocks noGrp="1"/>
          </p:cNvSpPr>
          <p:nvPr>
            <p:ph type="sldNum" sz="quarter" idx="5"/>
          </p:nvPr>
        </p:nvSpPr>
        <p:spPr/>
        <p:txBody>
          <a:bodyPr/>
          <a:lstStyle/>
          <a:p>
            <a:pPr>
              <a:defRPr/>
            </a:pPr>
            <a:fld id="{CE08A488-4A15-A142-8DA9-6E5E0F62F5F6}" type="slidenum">
              <a:rPr lang="fr-FR" smtClean="0"/>
              <a:pPr>
                <a:defRPr/>
              </a:pPr>
              <a:t>11</a:t>
            </a:fld>
            <a:endParaRPr lang="fr-FR"/>
          </a:p>
        </p:txBody>
      </p:sp>
    </p:spTree>
    <p:extLst>
      <p:ext uri="{BB962C8B-B14F-4D97-AF65-F5344CB8AC3E}">
        <p14:creationId xmlns:p14="http://schemas.microsoft.com/office/powerpoint/2010/main" val="918424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bwMode="auto">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6626" name="Espace réservé des commentaires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fr-FR" dirty="0">
                <a:effectLst>
                  <a:outerShdw blurRad="38100" dist="38100" dir="2700000" algn="tl">
                    <a:srgbClr val="DDDDDD"/>
                  </a:outerShdw>
                </a:effectLst>
              </a:rPr>
              <a:t>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entretien se déroule dans un climat empathique et ouvre un espace autour de 5 composantes abordées naturellement avec le patient. </a:t>
            </a:r>
            <a:endParaRPr lang="fr-FR" dirty="0">
              <a:effectLst>
                <a:outerShdw blurRad="38100" dist="38100" dir="2700000" algn="tl">
                  <a:srgbClr val="DDDDDD"/>
                </a:outerShdw>
              </a:effectLst>
            </a:endParaRPr>
          </a:p>
          <a:p>
            <a:pPr eaLnBrk="1" hangingPunct="1"/>
            <a:endParaRPr lang="fr-FR" dirty="0">
              <a:latin typeface="Calibri" charset="0"/>
            </a:endParaRPr>
          </a:p>
        </p:txBody>
      </p:sp>
      <p:sp>
        <p:nvSpPr>
          <p:cNvPr id="4" name="Espace réservé du numéro de diapositive 3"/>
          <p:cNvSpPr>
            <a:spLocks noGrp="1"/>
          </p:cNvSpPr>
          <p:nvPr>
            <p:ph type="sldNum" sz="quarter" idx="5"/>
          </p:nvPr>
        </p:nvSpPr>
        <p:spPr/>
        <p:txBody>
          <a:bodyPr/>
          <a:lstStyle/>
          <a:p>
            <a:pPr>
              <a:defRPr/>
            </a:pPr>
            <a:fld id="{CE08A488-4A15-A142-8DA9-6E5E0F62F5F6}" type="slidenum">
              <a:rPr lang="fr-FR" smtClean="0"/>
              <a:pPr>
                <a:defRPr/>
              </a:pPr>
              <a:t>12</a:t>
            </a:fld>
            <a:endParaRPr lang="fr-FR"/>
          </a:p>
        </p:txBody>
      </p:sp>
    </p:spTree>
    <p:extLst>
      <p:ext uri="{BB962C8B-B14F-4D97-AF65-F5344CB8AC3E}">
        <p14:creationId xmlns:p14="http://schemas.microsoft.com/office/powerpoint/2010/main" val="3556374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bwMode="auto">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6626" name="Espace réservé des commentaires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fr-FR" dirty="0">
                <a:effectLst>
                  <a:outerShdw blurRad="38100" dist="38100" dir="2700000" algn="tl">
                    <a:srgbClr val="DDDDDD"/>
                  </a:outerShdw>
                </a:effectLst>
              </a:rPr>
              <a:t>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entretien se déroule dans un climat empathique et ouvre un espace autour de 5 composantes abordées naturellement avec le patient. </a:t>
            </a:r>
            <a:endParaRPr lang="fr-FR" dirty="0">
              <a:effectLst>
                <a:outerShdw blurRad="38100" dist="38100" dir="2700000" algn="tl">
                  <a:srgbClr val="DDDDDD"/>
                </a:outerShdw>
              </a:effectLst>
            </a:endParaRPr>
          </a:p>
          <a:p>
            <a:pPr eaLnBrk="1" hangingPunct="1"/>
            <a:endParaRPr lang="fr-FR" dirty="0">
              <a:latin typeface="Calibri" charset="0"/>
            </a:endParaRPr>
          </a:p>
        </p:txBody>
      </p:sp>
      <p:sp>
        <p:nvSpPr>
          <p:cNvPr id="4" name="Espace réservé du numéro de diapositive 3"/>
          <p:cNvSpPr>
            <a:spLocks noGrp="1"/>
          </p:cNvSpPr>
          <p:nvPr>
            <p:ph type="sldNum" sz="quarter" idx="5"/>
          </p:nvPr>
        </p:nvSpPr>
        <p:spPr/>
        <p:txBody>
          <a:bodyPr/>
          <a:lstStyle/>
          <a:p>
            <a:pPr>
              <a:defRPr/>
            </a:pPr>
            <a:fld id="{CE08A488-4A15-A142-8DA9-6E5E0F62F5F6}" type="slidenum">
              <a:rPr lang="fr-FR" smtClean="0"/>
              <a:pPr>
                <a:defRPr/>
              </a:pPr>
              <a:t>13</a:t>
            </a:fld>
            <a:endParaRPr lang="fr-FR"/>
          </a:p>
        </p:txBody>
      </p:sp>
    </p:spTree>
    <p:extLst>
      <p:ext uri="{BB962C8B-B14F-4D97-AF65-F5344CB8AC3E}">
        <p14:creationId xmlns:p14="http://schemas.microsoft.com/office/powerpoint/2010/main" val="16703824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bwMode="auto">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6626" name="Espace réservé des commentaires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r>
              <a:rPr lang="fr-FR" b="1" dirty="0">
                <a:effectLst>
                  <a:outerShdw blurRad="38100" dist="38100" dir="2700000" algn="tl">
                    <a:srgbClr val="DDDDDD"/>
                  </a:outerShdw>
                </a:effectLst>
              </a:rPr>
              <a:t>. Le degré de satisfaction </a:t>
            </a:r>
            <a:r>
              <a:rPr lang="fr-FR" dirty="0">
                <a:effectLst>
                  <a:outerShdw blurRad="38100" dist="38100" dir="2700000" algn="tl">
                    <a:srgbClr val="DDDDDD"/>
                  </a:outerShdw>
                </a:effectLst>
              </a:rPr>
              <a:t>porte sur les modalités et contenus du programme. Il est essentiel de ne pas négliger d</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évaluer avec le patient le plaisir, les dimensions ludiques, la sociabilité qu’il ou elle a expérimentée, éprouvée… Ce qui lui a plu, ne lui a pas pas plu, ce qui 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 dérangé.</a:t>
            </a:r>
          </a:p>
          <a:p>
            <a:pPr eaLnBrk="1" hangingPunct="1">
              <a:buFont typeface="Wingdings" charset="0"/>
              <a:buChar char="§"/>
              <a:defRPr/>
            </a:pPr>
            <a:r>
              <a:rPr lang="fr-FR" dirty="0">
                <a:effectLst>
                  <a:outerShdw blurRad="38100" dist="38100" dir="2700000" algn="tl">
                    <a:srgbClr val="DDDDDD"/>
                  </a:outerShdw>
                </a:effectLst>
              </a:rPr>
              <a:t> </a:t>
            </a:r>
            <a:r>
              <a:rPr lang="fr-FR" b="1" dirty="0">
                <a:effectLst>
                  <a:outerShdw blurRad="38100" dist="38100" dir="2700000" algn="tl">
                    <a:srgbClr val="DDDDDD"/>
                  </a:outerShdw>
                </a:effectLst>
              </a:rPr>
              <a:t>Les apprentissages </a:t>
            </a:r>
            <a:r>
              <a:rPr lang="fr-FR" dirty="0">
                <a:effectLst>
                  <a:outerShdw blurRad="38100" dist="38100" dir="2700000" algn="tl">
                    <a:srgbClr val="DDDDDD"/>
                  </a:outerShdw>
                </a:effectLst>
              </a:rPr>
              <a:t>sont abordés, selon les priorités et les compétences visées, concrètement : ce que je savais déjà, ce que j</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 appris, ce que j</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 compris, ce que j</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 osé demandé, ce que j</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 pu expliquer à d</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autres, ce que j</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 validé de mes auto-apprentissages avant 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ETP.</a:t>
            </a:r>
          </a:p>
          <a:p>
            <a:pPr eaLnBrk="1" hangingPunct="1">
              <a:buFont typeface="Wingdings" charset="0"/>
              <a:buChar char="§"/>
              <a:defRPr/>
            </a:pPr>
            <a:r>
              <a:rPr lang="fr-FR" b="1" dirty="0">
                <a:effectLst>
                  <a:outerShdw blurRad="38100" dist="38100" dir="2700000" algn="tl">
                    <a:srgbClr val="DDDDDD"/>
                  </a:outerShdw>
                </a:effectLst>
              </a:rPr>
              <a:t>L</a:t>
            </a:r>
            <a:r>
              <a:rPr lang="ja-JP" altLang="fr-FR" b="1" dirty="0">
                <a:effectLst>
                  <a:outerShdw blurRad="38100" dist="38100" dir="2700000" algn="tl">
                    <a:srgbClr val="DDDDDD"/>
                  </a:outerShdw>
                </a:effectLst>
              </a:rPr>
              <a:t>’</a:t>
            </a:r>
            <a:r>
              <a:rPr lang="fr-FR" altLang="ja-JP" b="1" dirty="0">
                <a:effectLst>
                  <a:outerShdw blurRad="38100" dist="38100" dir="2700000" algn="tl">
                    <a:srgbClr val="DDDDDD"/>
                  </a:outerShdw>
                </a:effectLst>
              </a:rPr>
              <a:t>abord des changements </a:t>
            </a:r>
            <a:r>
              <a:rPr lang="fr-FR" altLang="ja-JP" dirty="0">
                <a:effectLst>
                  <a:outerShdw blurRad="38100" dist="38100" dir="2700000" algn="tl">
                    <a:srgbClr val="DDDDDD"/>
                  </a:outerShdw>
                </a:effectLst>
              </a:rPr>
              <a:t>(les effets, les décisions prises …) est lui aussi concret : les choses que j</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 décidé de faire à 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issue des ateliers, celles que je ne pensais pas être capable de faire, ce qui reste difficile et que je n</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ose pas encore faire… </a:t>
            </a:r>
          </a:p>
          <a:p>
            <a:pPr eaLnBrk="1" hangingPunct="1">
              <a:buFont typeface="Wingdings" charset="0"/>
              <a:buChar char="§"/>
              <a:defRPr/>
            </a:pPr>
            <a:r>
              <a:rPr lang="fr-FR" b="1" dirty="0">
                <a:effectLst>
                  <a:outerShdw blurRad="38100" dist="38100" dir="2700000" algn="tl">
                    <a:srgbClr val="DDDDDD"/>
                  </a:outerShdw>
                </a:effectLst>
              </a:rPr>
              <a:t>La qualité de vie</a:t>
            </a:r>
            <a:r>
              <a:rPr lang="fr-FR" dirty="0">
                <a:effectLst>
                  <a:outerShdw blurRad="38100" dist="38100" dir="2700000" algn="tl">
                    <a:srgbClr val="DDDDDD"/>
                  </a:outerShdw>
                </a:effectLst>
              </a:rPr>
              <a:t>, par exemple, moins de stress, meilleure maîtrise des imprévus, ce qui a évolué en termes de rééquilibrage entre les exigences de soins et la poursuite de la vie quotidienne… </a:t>
            </a:r>
          </a:p>
          <a:p>
            <a:pPr eaLnBrk="1" hangingPunct="1">
              <a:buFont typeface="Wingdings" charset="0"/>
              <a:buChar char="§"/>
              <a:defRPr/>
            </a:pPr>
            <a:r>
              <a:rPr lang="fr-FR" b="1" dirty="0">
                <a:effectLst>
                  <a:outerShdw blurRad="38100" dist="38100" dir="2700000" algn="tl">
                    <a:srgbClr val="DDDDDD"/>
                  </a:outerShdw>
                </a:effectLst>
              </a:rPr>
              <a:t>La santé : </a:t>
            </a:r>
            <a:r>
              <a:rPr lang="fr-FR" dirty="0">
                <a:effectLst>
                  <a:outerShdw blurRad="38100" dist="38100" dir="2700000" algn="tl">
                    <a:srgbClr val="DDDDDD"/>
                  </a:outerShdw>
                </a:effectLst>
              </a:rPr>
              <a:t>il s</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agit d</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aider le patient à repérer les effets du programme sur sa santé (ou plutôt les 3 santés : physique, morale, sociale) : prendre soin de sa santé et de soi, y accorder du temps, de 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importance, acquisition d</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habiletés (auto soin), meilleure connaissance du système de santé, le suivi médical,…</a:t>
            </a:r>
          </a:p>
          <a:p>
            <a:pPr eaLnBrk="1" hangingPunct="1">
              <a:buFont typeface="Wingdings" charset="0"/>
              <a:buChar char="§"/>
              <a:defRPr/>
            </a:pPr>
            <a:r>
              <a:rPr lang="fr-FR" dirty="0">
                <a:effectLst>
                  <a:outerShdw blurRad="38100" dist="38100" dir="2700000" algn="tl">
                    <a:srgbClr val="DDDDDD"/>
                  </a:outerShdw>
                </a:effectLst>
              </a:rPr>
              <a:t>Selon les éléments de 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évaluation, l</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opportunité de prévoir d</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autres séances d</a:t>
            </a:r>
            <a:r>
              <a:rPr lang="ja-JP" altLang="fr-FR" dirty="0">
                <a:effectLst>
                  <a:outerShdw blurRad="38100" dist="38100" dir="2700000" algn="tl">
                    <a:srgbClr val="DDDDDD"/>
                  </a:outerShdw>
                </a:effectLst>
              </a:rPr>
              <a:t>’</a:t>
            </a:r>
            <a:r>
              <a:rPr lang="fr-FR" altLang="ja-JP" dirty="0">
                <a:effectLst>
                  <a:outerShdw blurRad="38100" dist="38100" dir="2700000" algn="tl">
                    <a:srgbClr val="DDDDDD"/>
                  </a:outerShdw>
                </a:effectLst>
              </a:rPr>
              <a:t>ETP est à envisager.</a:t>
            </a:r>
          </a:p>
          <a:p>
            <a:pPr eaLnBrk="1" hangingPunct="1">
              <a:defRPr/>
            </a:pPr>
            <a:endParaRPr lang="fr-FR" dirty="0"/>
          </a:p>
          <a:p>
            <a:pPr eaLnBrk="1" hangingPunct="1">
              <a:defRPr/>
            </a:pPr>
            <a:endParaRPr lang="fr-FR" dirty="0"/>
          </a:p>
          <a:p>
            <a:pPr eaLnBrk="1" hangingPunct="1"/>
            <a:endParaRPr lang="fr-FR" dirty="0">
              <a:latin typeface="Calibri" charset="0"/>
            </a:endParaRPr>
          </a:p>
        </p:txBody>
      </p:sp>
      <p:sp>
        <p:nvSpPr>
          <p:cNvPr id="4" name="Espace réservé du numéro de diapositive 3"/>
          <p:cNvSpPr>
            <a:spLocks noGrp="1"/>
          </p:cNvSpPr>
          <p:nvPr>
            <p:ph type="sldNum" sz="quarter" idx="5"/>
          </p:nvPr>
        </p:nvSpPr>
        <p:spPr/>
        <p:txBody>
          <a:bodyPr/>
          <a:lstStyle/>
          <a:p>
            <a:pPr>
              <a:defRPr/>
            </a:pPr>
            <a:fld id="{CE08A488-4A15-A142-8DA9-6E5E0F62F5F6}" type="slidenum">
              <a:rPr lang="fr-FR" smtClean="0"/>
              <a:pPr>
                <a:defRPr/>
              </a:pPr>
              <a:t>14</a:t>
            </a:fld>
            <a:endParaRPr lang="fr-FR"/>
          </a:p>
        </p:txBody>
      </p:sp>
    </p:spTree>
    <p:extLst>
      <p:ext uri="{BB962C8B-B14F-4D97-AF65-F5344CB8AC3E}">
        <p14:creationId xmlns:p14="http://schemas.microsoft.com/office/powerpoint/2010/main" val="17741714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4" name="Rectangle 3"/>
          <p:cNvSpPr/>
          <p:nvPr/>
        </p:nvSpPr>
        <p:spPr>
          <a:xfrm>
            <a:off x="3187700" y="268288"/>
            <a:ext cx="5668963" cy="3900487"/>
          </a:xfrm>
          <a:prstGeom prst="rect">
            <a:avLst/>
          </a:prstGeom>
          <a:solidFill>
            <a:schemeClr val="accent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sz="1800"/>
          </a:p>
        </p:txBody>
      </p:sp>
      <p:sp>
        <p:nvSpPr>
          <p:cNvPr id="5" name="Rectangle 4"/>
          <p:cNvSpPr/>
          <p:nvPr/>
        </p:nvSpPr>
        <p:spPr>
          <a:xfrm>
            <a:off x="268288" y="268288"/>
            <a:ext cx="184150" cy="3886200"/>
          </a:xfrm>
          <a:prstGeom prst="rect">
            <a:avLst/>
          </a:prstGeom>
          <a:solidFill>
            <a:schemeClr val="accent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sz="1800"/>
          </a:p>
        </p:txBody>
      </p:sp>
      <p:sp>
        <p:nvSpPr>
          <p:cNvPr id="2" name="Title 1"/>
          <p:cNvSpPr>
            <a:spLocks noGrp="1"/>
          </p:cNvSpPr>
          <p:nvPr>
            <p:ph type="ctrTitle"/>
          </p:nvPr>
        </p:nvSpPr>
        <p:spPr>
          <a:xfrm>
            <a:off x="3200399" y="4208929"/>
            <a:ext cx="5656263" cy="1048684"/>
          </a:xfrm>
        </p:spPr>
        <p:txBody>
          <a:bodyPr rtlCol="0">
            <a:normAutofit/>
          </a:bodyPr>
          <a:lstStyle>
            <a:lvl1pPr algn="l" defTabSz="914400" rtl="0" eaLnBrk="1" latinLnBrk="0" hangingPunct="1">
              <a:spcBef>
                <a:spcPct val="0"/>
              </a:spcBef>
              <a:buNone/>
              <a:defRPr sz="4600" kern="1200">
                <a:solidFill>
                  <a:schemeClr val="accent2">
                    <a:lumMod val="50000"/>
                    <a:lumOff val="50000"/>
                  </a:schemeClr>
                </a:solidFill>
                <a:latin typeface="+mj-lt"/>
                <a:ea typeface="+mj-ea"/>
                <a:cs typeface="+mj-cs"/>
              </a:defRPr>
            </a:lvl1pPr>
          </a:lstStyle>
          <a:p>
            <a:r>
              <a:rPr lang="fr-FR" dirty="0"/>
              <a:t>Cliquez et modifiez le titre</a:t>
            </a:r>
            <a:endParaRPr dirty="0"/>
          </a:p>
        </p:txBody>
      </p:sp>
      <p:sp>
        <p:nvSpPr>
          <p:cNvPr id="3" name="Subtitle 2"/>
          <p:cNvSpPr>
            <a:spLocks noGrp="1"/>
          </p:cNvSpPr>
          <p:nvPr>
            <p:ph type="subTitle" idx="1"/>
          </p:nvPr>
        </p:nvSpPr>
        <p:spPr>
          <a:xfrm>
            <a:off x="3200400" y="5257800"/>
            <a:ext cx="5656262" cy="621792"/>
          </a:xfrm>
        </p:spPr>
        <p:txBody>
          <a:bodyPr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dirty="0"/>
          </a:p>
        </p:txBody>
      </p:sp>
      <p:sp>
        <p:nvSpPr>
          <p:cNvPr id="6" name="Date Placeholder 3"/>
          <p:cNvSpPr>
            <a:spLocks noGrp="1"/>
          </p:cNvSpPr>
          <p:nvPr>
            <p:ph type="dt" sz="half" idx="10"/>
          </p:nvPr>
        </p:nvSpPr>
        <p:spPr>
          <a:xfrm>
            <a:off x="3276600" y="390525"/>
            <a:ext cx="5505450" cy="365125"/>
          </a:xfrm>
        </p:spPr>
        <p:txBody>
          <a:bodyPr/>
          <a:lstStyle>
            <a:lvl1pPr marL="0" algn="r" defTabSz="914400" rtl="0" eaLnBrk="1" latinLnBrk="0" hangingPunct="1">
              <a:defRPr sz="2200" b="0" kern="1200" baseline="0">
                <a:solidFill>
                  <a:schemeClr val="bg1"/>
                </a:solidFill>
                <a:latin typeface="+mn-lt"/>
                <a:ea typeface="+mn-ea"/>
                <a:cs typeface="+mn-cs"/>
              </a:defRPr>
            </a:lvl1pPr>
          </a:lstStyle>
          <a:p>
            <a:pPr>
              <a:defRPr/>
            </a:pPr>
            <a:fld id="{0EAD11A8-B3E5-D041-BE99-55B9E5331CC8}" type="datetime1">
              <a:rPr lang="fr-FR"/>
              <a:pPr>
                <a:defRPr/>
              </a:pPr>
              <a:t>20/08/2023</a:t>
            </a:fld>
            <a:endParaRPr lang="en-US"/>
          </a:p>
        </p:txBody>
      </p:sp>
      <p:sp>
        <p:nvSpPr>
          <p:cNvPr id="8" name="Slide Number Placeholder 5"/>
          <p:cNvSpPr>
            <a:spLocks noGrp="1"/>
          </p:cNvSpPr>
          <p:nvPr>
            <p:ph type="sldNum" sz="quarter" idx="12"/>
          </p:nvPr>
        </p:nvSpPr>
        <p:spPr>
          <a:xfrm>
            <a:off x="7974013" y="6362700"/>
            <a:ext cx="685800" cy="365125"/>
          </a:xfrm>
        </p:spPr>
        <p:txBody>
          <a:bodyPr/>
          <a:lstStyle>
            <a:lvl1pPr marL="0" algn="ctr" defTabSz="914400" rtl="0" eaLnBrk="1" latinLnBrk="0" hangingPunct="1">
              <a:defRPr sz="1100" b="0" kern="1200">
                <a:solidFill>
                  <a:schemeClr val="accent2">
                    <a:lumMod val="50000"/>
                    <a:lumOff val="50000"/>
                  </a:schemeClr>
                </a:solidFill>
                <a:latin typeface="+mn-lt"/>
                <a:ea typeface="+mn-ea"/>
                <a:cs typeface="+mn-cs"/>
              </a:defRPr>
            </a:lvl1pPr>
          </a:lstStyle>
          <a:p>
            <a:pPr>
              <a:defRPr/>
            </a:pPr>
            <a:fld id="{660BF7DE-F5DB-5A4D-B195-6F8F3C343761}" type="slidenum">
              <a:rPr lang="en-US" smtClean="0"/>
              <a:pPr>
                <a:defRPr/>
              </a:pPr>
              <a:t>‹N°›</a:t>
            </a:fld>
            <a:endParaRPr lang="en-US" dirty="0"/>
          </a:p>
        </p:txBody>
      </p:sp>
      <p:pic>
        <p:nvPicPr>
          <p:cNvPr id="9" name="Image 8">
            <a:extLst>
              <a:ext uri="{FF2B5EF4-FFF2-40B4-BE49-F238E27FC236}">
                <a16:creationId xmlns:a16="http://schemas.microsoft.com/office/drawing/2014/main" id="{014B898F-4321-F34B-828F-C78DCBC200D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93870" y="390525"/>
            <a:ext cx="2280375" cy="1831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1314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contenus">
    <p:spTree>
      <p:nvGrpSpPr>
        <p:cNvPr id="1" name=""/>
        <p:cNvGrpSpPr/>
        <p:nvPr/>
      </p:nvGrpSpPr>
      <p:grpSpPr>
        <a:xfrm>
          <a:off x="0" y="0"/>
          <a:ext cx="0" cy="0"/>
          <a:chOff x="0" y="0"/>
          <a:chExt cx="0" cy="0"/>
        </a:xfrm>
      </p:grpSpPr>
      <p:sp>
        <p:nvSpPr>
          <p:cNvPr id="5" name="Title 1"/>
          <p:cNvSpPr txBox="1">
            <a:spLocks/>
          </p:cNvSpPr>
          <p:nvPr userDrawn="1"/>
        </p:nvSpPr>
        <p:spPr>
          <a:xfrm>
            <a:off x="457200" y="254000"/>
            <a:ext cx="7615238" cy="603250"/>
          </a:xfrm>
          <a:prstGeom prst="rect">
            <a:avLst/>
          </a:prstGeom>
          <a:ln>
            <a:solidFill>
              <a:srgbClr val="FFFFFF"/>
            </a:solidFill>
          </a:ln>
        </p:spPr>
        <p:txBody>
          <a:bodyPr anchor="b"/>
          <a:lstStyle>
            <a:lvl1pPr algn="l" defTabSz="914400" rtl="0" eaLnBrk="1" latinLnBrk="0" hangingPunct="1">
              <a:spcBef>
                <a:spcPct val="0"/>
              </a:spcBef>
              <a:buNone/>
              <a:defRPr sz="3600" kern="1200">
                <a:solidFill>
                  <a:srgbClr val="DF172A"/>
                </a:solidFill>
                <a:latin typeface="+mj-lt"/>
                <a:ea typeface="+mj-ea"/>
                <a:cs typeface="+mj-cs"/>
              </a:defRPr>
            </a:lvl1pPr>
          </a:lstStyle>
          <a:p>
            <a:pPr fontAlgn="auto">
              <a:spcAft>
                <a:spcPts val="0"/>
              </a:spcAft>
              <a:defRPr/>
            </a:pPr>
            <a:r>
              <a:rPr lang="fr-FR" sz="2800" dirty="0">
                <a:solidFill>
                  <a:schemeClr val="accent2">
                    <a:lumMod val="50000"/>
                    <a:lumOff val="50000"/>
                  </a:schemeClr>
                </a:solidFill>
              </a:rPr>
              <a:t>Cliquez et modifiez le titre</a:t>
            </a:r>
          </a:p>
        </p:txBody>
      </p:sp>
      <p:cxnSp>
        <p:nvCxnSpPr>
          <p:cNvPr id="6" name="Connecteur droit 5"/>
          <p:cNvCxnSpPr/>
          <p:nvPr userDrawn="1"/>
        </p:nvCxnSpPr>
        <p:spPr>
          <a:xfrm>
            <a:off x="592138" y="844550"/>
            <a:ext cx="7480300" cy="0"/>
          </a:xfrm>
          <a:prstGeom prst="line">
            <a:avLst/>
          </a:prstGeom>
          <a:ln>
            <a:solidFill>
              <a:srgbClr val="DF172A"/>
            </a:solidFill>
          </a:ln>
        </p:spPr>
        <p:style>
          <a:lnRef idx="2">
            <a:schemeClr val="accent1"/>
          </a:lnRef>
          <a:fillRef idx="0">
            <a:schemeClr val="accent1"/>
          </a:fillRef>
          <a:effectRef idx="1">
            <a:schemeClr val="accent1"/>
          </a:effectRef>
          <a:fontRef idx="minor">
            <a:schemeClr val="tx1"/>
          </a:fontRef>
        </p:style>
      </p:cxnSp>
      <p:sp>
        <p:nvSpPr>
          <p:cNvPr id="7" name="Rectangle 6"/>
          <p:cNvSpPr/>
          <p:nvPr userDrawn="1"/>
        </p:nvSpPr>
        <p:spPr>
          <a:xfrm>
            <a:off x="8123238" y="346075"/>
            <a:ext cx="717550" cy="1646238"/>
          </a:xfrm>
          <a:prstGeom prst="rect">
            <a:avLst/>
          </a:prstGeom>
          <a:solidFill>
            <a:srgbClr val="DF17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sz="1800"/>
          </a:p>
        </p:txBody>
      </p:sp>
      <p:sp>
        <p:nvSpPr>
          <p:cNvPr id="3" name="Content Placeholder 2"/>
          <p:cNvSpPr>
            <a:spLocks noGrp="1"/>
          </p:cNvSpPr>
          <p:nvPr>
            <p:ph sz="half" idx="1"/>
          </p:nvPr>
        </p:nvSpPr>
        <p:spPr>
          <a:xfrm>
            <a:off x="4282440" y="1509044"/>
            <a:ext cx="3566160" cy="2625758"/>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10" name="Content Placeholder 2"/>
          <p:cNvSpPr>
            <a:spLocks noGrp="1"/>
          </p:cNvSpPr>
          <p:nvPr>
            <p:ph sz="half" idx="14"/>
          </p:nvPr>
        </p:nvSpPr>
        <p:spPr>
          <a:xfrm>
            <a:off x="457200" y="1509044"/>
            <a:ext cx="3566160" cy="4617119"/>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11" name="Date Placeholder 4"/>
          <p:cNvSpPr>
            <a:spLocks noGrp="1"/>
          </p:cNvSpPr>
          <p:nvPr>
            <p:ph type="dt" sz="half" idx="15"/>
          </p:nvPr>
        </p:nvSpPr>
        <p:spPr/>
        <p:txBody>
          <a:bodyPr/>
          <a:lstStyle>
            <a:lvl1pPr>
              <a:defRPr/>
            </a:lvl1pPr>
          </a:lstStyle>
          <a:p>
            <a:pPr>
              <a:defRPr/>
            </a:pPr>
            <a:fld id="{3A56476C-AC2F-F640-A5B8-0CB5FCAF0DAB}" type="datetime1">
              <a:rPr lang="fr-FR"/>
              <a:pPr>
                <a:defRPr/>
              </a:pPr>
              <a:t>20/08/2023</a:t>
            </a:fld>
            <a:endParaRPr lang="en-US"/>
          </a:p>
        </p:txBody>
      </p:sp>
      <p:sp>
        <p:nvSpPr>
          <p:cNvPr id="13" name="Slide Number Placeholder 6"/>
          <p:cNvSpPr>
            <a:spLocks noGrp="1"/>
          </p:cNvSpPr>
          <p:nvPr>
            <p:ph type="sldNum" sz="quarter" idx="17"/>
          </p:nvPr>
        </p:nvSpPr>
        <p:spPr>
          <a:xfrm>
            <a:off x="8231188" y="1509713"/>
            <a:ext cx="506412" cy="365125"/>
          </a:xfrm>
        </p:spPr>
        <p:txBody>
          <a:bodyPr/>
          <a:lstStyle>
            <a:lvl1pPr algn="ctr">
              <a:defRPr/>
            </a:lvl1pPr>
          </a:lstStyle>
          <a:p>
            <a:pPr>
              <a:defRPr/>
            </a:pPr>
            <a:fld id="{2B3B105B-82A1-ED44-80B4-18D408496524}" type="slidenum">
              <a:rPr lang="en-US"/>
              <a:pPr>
                <a:defRPr/>
              </a:pPr>
              <a:t>‹N°›</a:t>
            </a:fld>
            <a:endParaRPr lang="en-US" dirty="0"/>
          </a:p>
        </p:txBody>
      </p:sp>
      <p:pic>
        <p:nvPicPr>
          <p:cNvPr id="14" name="Image 8">
            <a:extLst>
              <a:ext uri="{FF2B5EF4-FFF2-40B4-BE49-F238E27FC236}">
                <a16:creationId xmlns:a16="http://schemas.microsoft.com/office/drawing/2014/main" id="{E663444C-B8C0-7D40-8673-9532EFEDBA3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123238" y="346075"/>
            <a:ext cx="735747" cy="590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52181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us">
    <p:spTree>
      <p:nvGrpSpPr>
        <p:cNvPr id="1" name=""/>
        <p:cNvGrpSpPr/>
        <p:nvPr/>
      </p:nvGrpSpPr>
      <p:grpSpPr>
        <a:xfrm>
          <a:off x="0" y="0"/>
          <a:ext cx="0" cy="0"/>
          <a:chOff x="0" y="0"/>
          <a:chExt cx="0" cy="0"/>
        </a:xfrm>
      </p:grpSpPr>
      <p:sp>
        <p:nvSpPr>
          <p:cNvPr id="7" name="Rectangle 6"/>
          <p:cNvSpPr/>
          <p:nvPr/>
        </p:nvSpPr>
        <p:spPr>
          <a:xfrm>
            <a:off x="8148638" y="268288"/>
            <a:ext cx="719137" cy="1646237"/>
          </a:xfrm>
          <a:prstGeom prst="rect">
            <a:avLst/>
          </a:prstGeom>
          <a:solidFill>
            <a:schemeClr val="accent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sz="1800"/>
          </a:p>
        </p:txBody>
      </p:sp>
      <p:sp>
        <p:nvSpPr>
          <p:cNvPr id="2" name="Title 1"/>
          <p:cNvSpPr>
            <a:spLocks noGrp="1"/>
          </p:cNvSpPr>
          <p:nvPr>
            <p:ph type="title"/>
          </p:nvPr>
        </p:nvSpPr>
        <p:spPr>
          <a:xfrm>
            <a:off x="457199" y="914400"/>
            <a:ext cx="7391401" cy="1143000"/>
          </a:xfrm>
        </p:spPr>
        <p:txBody>
          <a:bodyPr/>
          <a:lstStyle>
            <a:lvl1pPr>
              <a:defRPr>
                <a:solidFill>
                  <a:schemeClr val="accent2">
                    <a:lumMod val="50000"/>
                    <a:lumOff val="50000"/>
                  </a:schemeClr>
                </a:solidFill>
              </a:defRPr>
            </a:lvl1pPr>
          </a:lstStyle>
          <a:p>
            <a:r>
              <a:rPr lang="fr-FR"/>
              <a:t>Cliquez et modifiez le titre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8" name="Date Placeholder 4"/>
          <p:cNvSpPr>
            <a:spLocks noGrp="1"/>
          </p:cNvSpPr>
          <p:nvPr>
            <p:ph type="dt" sz="half" idx="16"/>
          </p:nvPr>
        </p:nvSpPr>
        <p:spPr/>
        <p:txBody>
          <a:bodyPr/>
          <a:lstStyle>
            <a:lvl1pPr>
              <a:defRPr/>
            </a:lvl1pPr>
          </a:lstStyle>
          <a:p>
            <a:pPr>
              <a:defRPr/>
            </a:pPr>
            <a:fld id="{D51AB949-D389-C742-BB38-632C392BB4AF}" type="datetime1">
              <a:rPr lang="fr-FR"/>
              <a:pPr>
                <a:defRPr/>
              </a:pPr>
              <a:t>20/08/2023</a:t>
            </a:fld>
            <a:endParaRPr lang="en-US"/>
          </a:p>
        </p:txBody>
      </p:sp>
      <p:sp>
        <p:nvSpPr>
          <p:cNvPr id="13" name="Slide Number Placeholder 6"/>
          <p:cNvSpPr>
            <a:spLocks noGrp="1"/>
          </p:cNvSpPr>
          <p:nvPr>
            <p:ph type="sldNum" sz="quarter" idx="18"/>
          </p:nvPr>
        </p:nvSpPr>
        <p:spPr/>
        <p:txBody>
          <a:bodyPr/>
          <a:lstStyle>
            <a:lvl1pPr>
              <a:defRPr/>
            </a:lvl1pPr>
          </a:lstStyle>
          <a:p>
            <a:pPr>
              <a:defRPr/>
            </a:pPr>
            <a:fld id="{D9E89554-5BF1-F743-A3A7-F80B8F6131BE}" type="slidenum">
              <a:rPr lang="en-US"/>
              <a:pPr>
                <a:defRPr/>
              </a:pPr>
              <a:t>‹N°›</a:t>
            </a:fld>
            <a:endParaRPr lang="en-US"/>
          </a:p>
        </p:txBody>
      </p:sp>
    </p:spTree>
    <p:extLst>
      <p:ext uri="{BB962C8B-B14F-4D97-AF65-F5344CB8AC3E}">
        <p14:creationId xmlns:p14="http://schemas.microsoft.com/office/powerpoint/2010/main" val="8921605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Rectangle 2"/>
          <p:cNvSpPr/>
          <p:nvPr userDrawn="1"/>
        </p:nvSpPr>
        <p:spPr>
          <a:xfrm>
            <a:off x="8123238" y="346075"/>
            <a:ext cx="717550" cy="1646238"/>
          </a:xfrm>
          <a:prstGeom prst="rect">
            <a:avLst/>
          </a:prstGeom>
          <a:solidFill>
            <a:schemeClr val="accent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sz="1800"/>
          </a:p>
        </p:txBody>
      </p:sp>
      <p:sp>
        <p:nvSpPr>
          <p:cNvPr id="2" name="Title 1"/>
          <p:cNvSpPr>
            <a:spLocks noGrp="1"/>
          </p:cNvSpPr>
          <p:nvPr>
            <p:ph type="title"/>
          </p:nvPr>
        </p:nvSpPr>
        <p:spPr/>
        <p:txBody>
          <a:bodyPr/>
          <a:lstStyle>
            <a:lvl1pPr>
              <a:defRPr>
                <a:solidFill>
                  <a:schemeClr val="accent2">
                    <a:lumMod val="50000"/>
                    <a:lumOff val="50000"/>
                  </a:schemeClr>
                </a:solidFill>
              </a:defRPr>
            </a:lvl1pPr>
          </a:lstStyle>
          <a:p>
            <a:r>
              <a:rPr lang="fr-FR"/>
              <a:t>Cliquez et modifiez le titre</a:t>
            </a:r>
            <a:endParaRPr dirty="0"/>
          </a:p>
        </p:txBody>
      </p:sp>
      <p:sp>
        <p:nvSpPr>
          <p:cNvPr id="5" name="Date Placeholder 2"/>
          <p:cNvSpPr>
            <a:spLocks noGrp="1"/>
          </p:cNvSpPr>
          <p:nvPr>
            <p:ph type="dt" sz="half" idx="10"/>
          </p:nvPr>
        </p:nvSpPr>
        <p:spPr/>
        <p:txBody>
          <a:bodyPr/>
          <a:lstStyle>
            <a:lvl1pPr>
              <a:defRPr/>
            </a:lvl1pPr>
          </a:lstStyle>
          <a:p>
            <a:pPr>
              <a:defRPr/>
            </a:pPr>
            <a:fld id="{F217326D-512E-A444-911D-8F85C32A732C}" type="datetime1">
              <a:rPr lang="fr-FR"/>
              <a:pPr>
                <a:defRPr/>
              </a:pPr>
              <a:t>20/08/2023</a:t>
            </a:fld>
            <a:endParaRPr lang="en-US"/>
          </a:p>
        </p:txBody>
      </p:sp>
      <p:sp>
        <p:nvSpPr>
          <p:cNvPr id="7" name="Slide Number Placeholder 6"/>
          <p:cNvSpPr>
            <a:spLocks noGrp="1"/>
          </p:cNvSpPr>
          <p:nvPr>
            <p:ph type="sldNum" sz="quarter" idx="12"/>
          </p:nvPr>
        </p:nvSpPr>
        <p:spPr>
          <a:xfrm>
            <a:off x="8231188" y="1509713"/>
            <a:ext cx="506412" cy="365125"/>
          </a:xfrm>
        </p:spPr>
        <p:txBody>
          <a:bodyPr/>
          <a:lstStyle>
            <a:lvl1pPr algn="ctr">
              <a:defRPr/>
            </a:lvl1pPr>
          </a:lstStyle>
          <a:p>
            <a:pPr>
              <a:defRPr/>
            </a:pPr>
            <a:fld id="{3DBAF3A1-D1F2-5A44-B5E2-091A22CFE9B3}" type="slidenum">
              <a:rPr lang="en-US"/>
              <a:pPr>
                <a:defRPr/>
              </a:pPr>
              <a:t>‹N°›</a:t>
            </a:fld>
            <a:endParaRPr lang="en-US" dirty="0"/>
          </a:p>
        </p:txBody>
      </p:sp>
      <p:pic>
        <p:nvPicPr>
          <p:cNvPr id="8" name="Image 8">
            <a:extLst>
              <a:ext uri="{FF2B5EF4-FFF2-40B4-BE49-F238E27FC236}">
                <a16:creationId xmlns:a16="http://schemas.microsoft.com/office/drawing/2014/main" id="{A2A2DDAC-1AE0-B249-B99D-D5C1D1FF533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123238" y="346075"/>
            <a:ext cx="735747" cy="590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3428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
          <p:cNvSpPr/>
          <p:nvPr/>
        </p:nvSpPr>
        <p:spPr>
          <a:xfrm>
            <a:off x="8148638" y="268288"/>
            <a:ext cx="719137" cy="566737"/>
          </a:xfrm>
          <a:prstGeom prst="rect">
            <a:avLst/>
          </a:prstGeom>
          <a:solidFill>
            <a:schemeClr val="accent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sz="1800"/>
          </a:p>
        </p:txBody>
      </p:sp>
      <p:sp>
        <p:nvSpPr>
          <p:cNvPr id="3" name="Date Placeholder 1"/>
          <p:cNvSpPr>
            <a:spLocks noGrp="1"/>
          </p:cNvSpPr>
          <p:nvPr>
            <p:ph type="dt" sz="half" idx="10"/>
          </p:nvPr>
        </p:nvSpPr>
        <p:spPr/>
        <p:txBody>
          <a:bodyPr/>
          <a:lstStyle>
            <a:lvl1pPr>
              <a:defRPr/>
            </a:lvl1pPr>
          </a:lstStyle>
          <a:p>
            <a:pPr>
              <a:defRPr/>
            </a:pPr>
            <a:fld id="{D3484F8F-B80C-3D49-8766-03C2F050A33F}" type="datetime1">
              <a:rPr lang="fr-FR"/>
              <a:pPr>
                <a:defRPr/>
              </a:pPr>
              <a:t>20/08/2023</a:t>
            </a:fld>
            <a:endParaRPr lang="en-US"/>
          </a:p>
        </p:txBody>
      </p:sp>
      <p:sp>
        <p:nvSpPr>
          <p:cNvPr id="5" name="Slide Number Placeholder 3"/>
          <p:cNvSpPr>
            <a:spLocks noGrp="1"/>
          </p:cNvSpPr>
          <p:nvPr>
            <p:ph type="sldNum" sz="quarter" idx="12"/>
          </p:nvPr>
        </p:nvSpPr>
        <p:spPr/>
        <p:txBody>
          <a:bodyPr/>
          <a:lstStyle>
            <a:lvl1pPr>
              <a:defRPr/>
            </a:lvl1pPr>
          </a:lstStyle>
          <a:p>
            <a:pPr>
              <a:defRPr/>
            </a:pPr>
            <a:fld id="{1AB12DD7-DA04-0A4F-B72D-858A6DF9FC00}" type="slidenum">
              <a:rPr lang="en-US"/>
              <a:pPr>
                <a:defRPr/>
              </a:pPr>
              <a:t>‹N°›</a:t>
            </a:fld>
            <a:endParaRPr lang="en-US"/>
          </a:p>
        </p:txBody>
      </p:sp>
    </p:spTree>
    <p:extLst>
      <p:ext uri="{BB962C8B-B14F-4D97-AF65-F5344CB8AC3E}">
        <p14:creationId xmlns:p14="http://schemas.microsoft.com/office/powerpoint/2010/main" val="32375287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5" name="Rectangle 4"/>
          <p:cNvSpPr/>
          <p:nvPr/>
        </p:nvSpPr>
        <p:spPr>
          <a:xfrm>
            <a:off x="8148638" y="268288"/>
            <a:ext cx="719137" cy="566737"/>
          </a:xfrm>
          <a:prstGeom prst="rect">
            <a:avLst/>
          </a:prstGeom>
          <a:solidFill>
            <a:schemeClr val="accent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sz="1800"/>
          </a:p>
        </p:txBody>
      </p:sp>
      <p:sp>
        <p:nvSpPr>
          <p:cNvPr id="2" name="Title 1"/>
          <p:cNvSpPr>
            <a:spLocks noGrp="1"/>
          </p:cNvSpPr>
          <p:nvPr>
            <p:ph type="title"/>
          </p:nvPr>
        </p:nvSpPr>
        <p:spPr>
          <a:xfrm>
            <a:off x="457199" y="995082"/>
            <a:ext cx="3566160" cy="1035424"/>
          </a:xfrm>
        </p:spPr>
        <p:txBody>
          <a:bodyPr/>
          <a:lstStyle>
            <a:lvl1pPr algn="l">
              <a:defRPr sz="2800" b="0"/>
            </a:lvl1pPr>
          </a:lstStyle>
          <a:p>
            <a:r>
              <a:rPr lang="fr-FR"/>
              <a:t>Cliquez et modifiez le titre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6" name="Date Placeholder 4"/>
          <p:cNvSpPr>
            <a:spLocks noGrp="1"/>
          </p:cNvSpPr>
          <p:nvPr>
            <p:ph type="dt" sz="half" idx="10"/>
          </p:nvPr>
        </p:nvSpPr>
        <p:spPr/>
        <p:txBody>
          <a:bodyPr/>
          <a:lstStyle>
            <a:lvl1pPr>
              <a:defRPr/>
            </a:lvl1pPr>
          </a:lstStyle>
          <a:p>
            <a:pPr>
              <a:defRPr/>
            </a:pPr>
            <a:fld id="{A59C37F3-F7B8-414F-9AAC-81A592E732F5}" type="datetime1">
              <a:rPr lang="fr-FR"/>
              <a:pPr>
                <a:defRPr/>
              </a:pPr>
              <a:t>20/08/2023</a:t>
            </a:fld>
            <a:endParaRPr lang="en-US"/>
          </a:p>
        </p:txBody>
      </p:sp>
      <p:sp>
        <p:nvSpPr>
          <p:cNvPr id="8" name="Slide Number Placeholder 6"/>
          <p:cNvSpPr>
            <a:spLocks noGrp="1"/>
          </p:cNvSpPr>
          <p:nvPr>
            <p:ph type="sldNum" sz="quarter" idx="12"/>
          </p:nvPr>
        </p:nvSpPr>
        <p:spPr/>
        <p:txBody>
          <a:bodyPr/>
          <a:lstStyle>
            <a:lvl1pPr>
              <a:defRPr/>
            </a:lvl1pPr>
          </a:lstStyle>
          <a:p>
            <a:pPr>
              <a:defRPr/>
            </a:pPr>
            <a:fld id="{53F6C8A4-CBD0-9E4A-ABAE-3F5DD23DA00B}" type="slidenum">
              <a:rPr lang="en-US"/>
              <a:pPr>
                <a:defRPr/>
              </a:pPr>
              <a:t>‹N°›</a:t>
            </a:fld>
            <a:endParaRPr lang="en-US"/>
          </a:p>
        </p:txBody>
      </p:sp>
    </p:spTree>
    <p:extLst>
      <p:ext uri="{BB962C8B-B14F-4D97-AF65-F5344CB8AC3E}">
        <p14:creationId xmlns:p14="http://schemas.microsoft.com/office/powerpoint/2010/main" val="18741169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Image avec légende">
    <p:spTree>
      <p:nvGrpSpPr>
        <p:cNvPr id="1" name=""/>
        <p:cNvGrpSpPr/>
        <p:nvPr/>
      </p:nvGrpSpPr>
      <p:grpSpPr>
        <a:xfrm>
          <a:off x="0" y="0"/>
          <a:ext cx="0" cy="0"/>
          <a:chOff x="0" y="0"/>
          <a:chExt cx="0" cy="0"/>
        </a:xfrm>
      </p:grpSpPr>
      <p:sp>
        <p:nvSpPr>
          <p:cNvPr id="5" name="Rectangle 4"/>
          <p:cNvSpPr/>
          <p:nvPr/>
        </p:nvSpPr>
        <p:spPr>
          <a:xfrm>
            <a:off x="4746625" y="268288"/>
            <a:ext cx="4114800" cy="566737"/>
          </a:xfrm>
          <a:prstGeom prst="rect">
            <a:avLst/>
          </a:prstGeom>
          <a:solidFill>
            <a:schemeClr val="accent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sz="1800"/>
          </a:p>
        </p:txBody>
      </p:sp>
      <p:sp>
        <p:nvSpPr>
          <p:cNvPr id="2" name="Title 1"/>
          <p:cNvSpPr>
            <a:spLocks noGrp="1"/>
          </p:cNvSpPr>
          <p:nvPr>
            <p:ph type="title"/>
          </p:nvPr>
        </p:nvSpPr>
        <p:spPr>
          <a:xfrm>
            <a:off x="457199" y="995082"/>
            <a:ext cx="3566160" cy="1035424"/>
          </a:xfrm>
        </p:spPr>
        <p:txBody>
          <a:bodyPr/>
          <a:lstStyle>
            <a:lvl1pPr algn="l">
              <a:defRPr sz="2800" b="0">
                <a:solidFill>
                  <a:schemeClr val="accent2">
                    <a:lumMod val="50000"/>
                    <a:lumOff val="50000"/>
                  </a:schemeClr>
                </a:solidFill>
              </a:defRPr>
            </a:lvl1pPr>
          </a:lstStyle>
          <a:p>
            <a:r>
              <a:rPr lang="fr-FR"/>
              <a:t>Cliquez et modifiez le titre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0" name="Picture Placeholder 9"/>
          <p:cNvSpPr>
            <a:spLocks noGrp="1"/>
          </p:cNvSpPr>
          <p:nvPr>
            <p:ph type="pic" sz="quarter" idx="13"/>
          </p:nvPr>
        </p:nvSpPr>
        <p:spPr>
          <a:xfrm>
            <a:off x="4760258" y="990600"/>
            <a:ext cx="4096512" cy="5611813"/>
          </a:xfrm>
        </p:spPr>
        <p:txBody>
          <a:bodyPr rtlCol="0">
            <a:normAutofit/>
          </a:bodyPr>
          <a:lstStyle>
            <a:lvl1pPr>
              <a:buNone/>
              <a:defRPr/>
            </a:lvl1pPr>
          </a:lstStyle>
          <a:p>
            <a:pPr lvl="0"/>
            <a:r>
              <a:rPr lang="fr-FR" noProof="0"/>
              <a:t>Faire glisser l'image vers l'espace réservé ou cliquer sur l'icône pour l'ajouter</a:t>
            </a:r>
            <a:endParaRPr noProof="0"/>
          </a:p>
        </p:txBody>
      </p:sp>
      <p:sp>
        <p:nvSpPr>
          <p:cNvPr id="6" name="Date Placeholder 4"/>
          <p:cNvSpPr>
            <a:spLocks noGrp="1"/>
          </p:cNvSpPr>
          <p:nvPr>
            <p:ph type="dt" sz="half" idx="14"/>
          </p:nvPr>
        </p:nvSpPr>
        <p:spPr>
          <a:xfrm>
            <a:off x="487679" y="6109827"/>
            <a:ext cx="1752600" cy="365125"/>
          </a:xfrm>
        </p:spPr>
        <p:txBody>
          <a:bodyPr/>
          <a:lstStyle>
            <a:lvl1pPr algn="l">
              <a:defRPr/>
            </a:lvl1pPr>
          </a:lstStyle>
          <a:p>
            <a:pPr>
              <a:defRPr/>
            </a:pPr>
            <a:fld id="{B38DEAB6-DFFB-B641-AC72-0A8392449165}" type="datetime1">
              <a:rPr lang="fr-FR"/>
              <a:pPr>
                <a:defRPr/>
              </a:pPr>
              <a:t>20/08/2023</a:t>
            </a:fld>
            <a:endParaRPr lang="en-US"/>
          </a:p>
        </p:txBody>
      </p:sp>
      <p:sp>
        <p:nvSpPr>
          <p:cNvPr id="8" name="Slide Number Placeholder 6"/>
          <p:cNvSpPr>
            <a:spLocks noGrp="1"/>
          </p:cNvSpPr>
          <p:nvPr>
            <p:ph type="sldNum" sz="quarter" idx="16"/>
          </p:nvPr>
        </p:nvSpPr>
        <p:spPr/>
        <p:txBody>
          <a:bodyPr/>
          <a:lstStyle>
            <a:lvl1pPr>
              <a:defRPr/>
            </a:lvl1pPr>
          </a:lstStyle>
          <a:p>
            <a:pPr>
              <a:defRPr/>
            </a:pPr>
            <a:fld id="{DC27863B-3BE5-AC45-8736-4E6C61B98B44}" type="slidenum">
              <a:rPr lang="en-US"/>
              <a:pPr>
                <a:defRPr/>
              </a:pPr>
              <a:t>‹N°›</a:t>
            </a:fld>
            <a:endParaRPr lang="en-US"/>
          </a:p>
        </p:txBody>
      </p:sp>
    </p:spTree>
    <p:extLst>
      <p:ext uri="{BB962C8B-B14F-4D97-AF65-F5344CB8AC3E}">
        <p14:creationId xmlns:p14="http://schemas.microsoft.com/office/powerpoint/2010/main" val="1782094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Image au-dessus de légende">
    <p:spTree>
      <p:nvGrpSpPr>
        <p:cNvPr id="1" name=""/>
        <p:cNvGrpSpPr/>
        <p:nvPr/>
      </p:nvGrpSpPr>
      <p:grpSpPr>
        <a:xfrm>
          <a:off x="0" y="0"/>
          <a:ext cx="0" cy="0"/>
          <a:chOff x="0" y="0"/>
          <a:chExt cx="0" cy="0"/>
        </a:xfrm>
      </p:grpSpPr>
      <p:sp>
        <p:nvSpPr>
          <p:cNvPr id="5" name="Rectangle 4"/>
          <p:cNvSpPr/>
          <p:nvPr/>
        </p:nvSpPr>
        <p:spPr>
          <a:xfrm>
            <a:off x="7216775" y="268288"/>
            <a:ext cx="1639888" cy="3638550"/>
          </a:xfrm>
          <a:prstGeom prst="rect">
            <a:avLst/>
          </a:prstGeom>
          <a:solidFill>
            <a:schemeClr val="accent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sz="1800"/>
          </a:p>
        </p:txBody>
      </p:sp>
      <p:sp>
        <p:nvSpPr>
          <p:cNvPr id="2" name="Title 1"/>
          <p:cNvSpPr>
            <a:spLocks noGrp="1"/>
          </p:cNvSpPr>
          <p:nvPr>
            <p:ph type="title"/>
          </p:nvPr>
        </p:nvSpPr>
        <p:spPr>
          <a:xfrm>
            <a:off x="458788" y="4267200"/>
            <a:ext cx="6477000" cy="566738"/>
          </a:xfrm>
        </p:spPr>
        <p:txBody>
          <a:bodyPr/>
          <a:lstStyle>
            <a:lvl1pPr algn="l">
              <a:defRPr sz="2800" b="0">
                <a:solidFill>
                  <a:schemeClr val="accent2">
                    <a:lumMod val="50000"/>
                    <a:lumOff val="50000"/>
                  </a:schemeClr>
                </a:solidFill>
              </a:defRPr>
            </a:lvl1pPr>
          </a:lstStyle>
          <a:p>
            <a:r>
              <a:rPr lang="fr-FR"/>
              <a:t>Cliquez et modifiez le titre</a:t>
            </a:r>
            <a:endParaRPr/>
          </a:p>
        </p:txBody>
      </p:sp>
      <p:sp>
        <p:nvSpPr>
          <p:cNvPr id="3" name="Picture Placeholder 2"/>
          <p:cNvSpPr>
            <a:spLocks noGrp="1"/>
          </p:cNvSpPr>
          <p:nvPr>
            <p:ph type="pic" idx="1"/>
          </p:nvPr>
        </p:nvSpPr>
        <p:spPr>
          <a:xfrm>
            <a:off x="269874" y="268288"/>
            <a:ext cx="6858000" cy="363931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Faire glisser l'image vers l'espace réservé ou cliquer sur l'icône pour l'ajouter</a:t>
            </a:r>
            <a:endParaRPr noProof="0"/>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6" name="Date Placeholder 4"/>
          <p:cNvSpPr>
            <a:spLocks noGrp="1"/>
          </p:cNvSpPr>
          <p:nvPr>
            <p:ph type="dt" sz="half" idx="10"/>
          </p:nvPr>
        </p:nvSpPr>
        <p:spPr/>
        <p:txBody>
          <a:bodyPr/>
          <a:lstStyle>
            <a:lvl1pPr>
              <a:defRPr/>
            </a:lvl1pPr>
          </a:lstStyle>
          <a:p>
            <a:pPr>
              <a:defRPr/>
            </a:pPr>
            <a:fld id="{3FED373F-24E3-FC4F-B4ED-F8A8714FEEE1}" type="datetime1">
              <a:rPr lang="fr-FR"/>
              <a:pPr>
                <a:defRPr/>
              </a:pPr>
              <a:t>20/08/2023</a:t>
            </a:fld>
            <a:endParaRPr lang="en-US"/>
          </a:p>
        </p:txBody>
      </p:sp>
      <p:sp>
        <p:nvSpPr>
          <p:cNvPr id="8" name="Slide Number Placeholder 6"/>
          <p:cNvSpPr>
            <a:spLocks noGrp="1"/>
          </p:cNvSpPr>
          <p:nvPr>
            <p:ph type="sldNum" sz="quarter" idx="12"/>
          </p:nvPr>
        </p:nvSpPr>
        <p:spPr/>
        <p:txBody>
          <a:bodyPr/>
          <a:lstStyle>
            <a:lvl1pPr>
              <a:defRPr/>
            </a:lvl1pPr>
          </a:lstStyle>
          <a:p>
            <a:pPr>
              <a:defRPr/>
            </a:pPr>
            <a:fld id="{CE8C4CBF-3B03-7849-8F63-886F02011F38}" type="slidenum">
              <a:rPr lang="en-US"/>
              <a:pPr>
                <a:defRPr/>
              </a:pPr>
              <a:t>‹N°›</a:t>
            </a:fld>
            <a:endParaRPr lang="en-US"/>
          </a:p>
        </p:txBody>
      </p:sp>
    </p:spTree>
    <p:extLst>
      <p:ext uri="{BB962C8B-B14F-4D97-AF65-F5344CB8AC3E}">
        <p14:creationId xmlns:p14="http://schemas.microsoft.com/office/powerpoint/2010/main" val="41315074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images avec légende">
    <p:spTree>
      <p:nvGrpSpPr>
        <p:cNvPr id="1" name=""/>
        <p:cNvGrpSpPr/>
        <p:nvPr/>
      </p:nvGrpSpPr>
      <p:grpSpPr>
        <a:xfrm>
          <a:off x="0" y="0"/>
          <a:ext cx="0" cy="0"/>
          <a:chOff x="0" y="0"/>
          <a:chExt cx="0" cy="0"/>
        </a:xfrm>
      </p:grpSpPr>
      <p:sp>
        <p:nvSpPr>
          <p:cNvPr id="8" name="Rectangle 7"/>
          <p:cNvSpPr/>
          <p:nvPr/>
        </p:nvSpPr>
        <p:spPr>
          <a:xfrm>
            <a:off x="8135938" y="268288"/>
            <a:ext cx="720725" cy="3638550"/>
          </a:xfrm>
          <a:prstGeom prst="rect">
            <a:avLst/>
          </a:prstGeom>
          <a:solidFill>
            <a:schemeClr val="accent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sz="1800"/>
          </a:p>
        </p:txBody>
      </p:sp>
      <p:sp>
        <p:nvSpPr>
          <p:cNvPr id="2" name="Title 1"/>
          <p:cNvSpPr>
            <a:spLocks noGrp="1"/>
          </p:cNvSpPr>
          <p:nvPr>
            <p:ph type="title"/>
          </p:nvPr>
        </p:nvSpPr>
        <p:spPr>
          <a:xfrm>
            <a:off x="458788" y="4267200"/>
            <a:ext cx="6477000" cy="566738"/>
          </a:xfrm>
        </p:spPr>
        <p:txBody>
          <a:bodyPr/>
          <a:lstStyle>
            <a:lvl1pPr algn="l">
              <a:defRPr sz="2800" b="0">
                <a:solidFill>
                  <a:schemeClr val="accent2">
                    <a:lumMod val="50000"/>
                    <a:lumOff val="50000"/>
                  </a:schemeClr>
                </a:solidFill>
              </a:defRPr>
            </a:lvl1pPr>
          </a:lstStyle>
          <a:p>
            <a:r>
              <a:rPr lang="fr-FR"/>
              <a:t>Cliquez et modifiez le titre</a:t>
            </a:r>
            <a:endParaRPr/>
          </a:p>
        </p:txBody>
      </p:sp>
      <p:sp>
        <p:nvSpPr>
          <p:cNvPr id="3" name="Picture Placeholder 2"/>
          <p:cNvSpPr>
            <a:spLocks noGrp="1"/>
          </p:cNvSpPr>
          <p:nvPr>
            <p:ph type="pic" idx="1"/>
          </p:nvPr>
        </p:nvSpPr>
        <p:spPr>
          <a:xfrm>
            <a:off x="269874" y="268288"/>
            <a:ext cx="3006726" cy="363931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Faire glisser l'image vers l'espace réservé ou cliquer sur l'icône pour l'ajouter</a:t>
            </a:r>
            <a:endParaRPr noProof="0"/>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0" name="Picture Placeholder 2"/>
          <p:cNvSpPr>
            <a:spLocks noGrp="1"/>
          </p:cNvSpPr>
          <p:nvPr>
            <p:ph type="pic" idx="13"/>
          </p:nvPr>
        </p:nvSpPr>
        <p:spPr>
          <a:xfrm>
            <a:off x="3352800" y="268288"/>
            <a:ext cx="4701988" cy="177566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Faire glisser l'image vers l'espace réservé ou cliquer sur l'icône pour l'ajouter</a:t>
            </a:r>
            <a:endParaRPr noProof="0"/>
          </a:p>
        </p:txBody>
      </p:sp>
      <p:sp>
        <p:nvSpPr>
          <p:cNvPr id="11" name="Picture Placeholder 2"/>
          <p:cNvSpPr>
            <a:spLocks noGrp="1"/>
          </p:cNvSpPr>
          <p:nvPr>
            <p:ph type="pic" idx="14"/>
          </p:nvPr>
        </p:nvSpPr>
        <p:spPr>
          <a:xfrm>
            <a:off x="3352800" y="2131935"/>
            <a:ext cx="2304288" cy="177566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Faire glisser l'image vers l'espace réservé ou cliquer sur l'icône pour l'ajouter</a:t>
            </a:r>
            <a:endParaRPr noProof="0"/>
          </a:p>
        </p:txBody>
      </p:sp>
      <p:sp>
        <p:nvSpPr>
          <p:cNvPr id="12" name="Picture Placeholder 2"/>
          <p:cNvSpPr>
            <a:spLocks noGrp="1"/>
          </p:cNvSpPr>
          <p:nvPr>
            <p:ph type="pic" idx="15"/>
          </p:nvPr>
        </p:nvSpPr>
        <p:spPr>
          <a:xfrm>
            <a:off x="5750500" y="2131935"/>
            <a:ext cx="2304288" cy="177566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Faire glisser l'image vers l'espace réservé ou cliquer sur l'icône pour l'ajouter</a:t>
            </a:r>
            <a:endParaRPr noProof="0"/>
          </a:p>
        </p:txBody>
      </p:sp>
      <p:sp>
        <p:nvSpPr>
          <p:cNvPr id="9" name="Date Placeholder 4"/>
          <p:cNvSpPr>
            <a:spLocks noGrp="1"/>
          </p:cNvSpPr>
          <p:nvPr>
            <p:ph type="dt" sz="half" idx="16"/>
          </p:nvPr>
        </p:nvSpPr>
        <p:spPr/>
        <p:txBody>
          <a:bodyPr/>
          <a:lstStyle>
            <a:lvl1pPr>
              <a:defRPr/>
            </a:lvl1pPr>
          </a:lstStyle>
          <a:p>
            <a:pPr>
              <a:defRPr/>
            </a:pPr>
            <a:fld id="{B10F95B2-4E91-5E4C-8DED-82E3AD41A8D8}" type="datetime1">
              <a:rPr lang="fr-FR"/>
              <a:pPr>
                <a:defRPr/>
              </a:pPr>
              <a:t>20/08/2023</a:t>
            </a:fld>
            <a:endParaRPr lang="en-US"/>
          </a:p>
        </p:txBody>
      </p:sp>
      <p:sp>
        <p:nvSpPr>
          <p:cNvPr id="14" name="Slide Number Placeholder 6"/>
          <p:cNvSpPr>
            <a:spLocks noGrp="1"/>
          </p:cNvSpPr>
          <p:nvPr>
            <p:ph type="sldNum" sz="quarter" idx="18"/>
          </p:nvPr>
        </p:nvSpPr>
        <p:spPr/>
        <p:txBody>
          <a:bodyPr/>
          <a:lstStyle>
            <a:lvl1pPr>
              <a:defRPr/>
            </a:lvl1pPr>
          </a:lstStyle>
          <a:p>
            <a:pPr>
              <a:defRPr/>
            </a:pPr>
            <a:fld id="{83AC5B61-8BD4-4847-85AB-AA69BE83945C}" type="slidenum">
              <a:rPr lang="en-US"/>
              <a:pPr>
                <a:defRPr/>
              </a:pPr>
              <a:t>‹N°›</a:t>
            </a:fld>
            <a:endParaRPr lang="en-US"/>
          </a:p>
        </p:txBody>
      </p:sp>
    </p:spTree>
    <p:extLst>
      <p:ext uri="{BB962C8B-B14F-4D97-AF65-F5344CB8AC3E}">
        <p14:creationId xmlns:p14="http://schemas.microsoft.com/office/powerpoint/2010/main" val="10830641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4" name="Rectangle 3"/>
          <p:cNvSpPr/>
          <p:nvPr/>
        </p:nvSpPr>
        <p:spPr>
          <a:xfrm>
            <a:off x="7212013" y="268288"/>
            <a:ext cx="1646237" cy="1646237"/>
          </a:xfrm>
          <a:prstGeom prst="rect">
            <a:avLst/>
          </a:prstGeom>
          <a:solidFill>
            <a:schemeClr val="accent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sz="1800"/>
          </a:p>
        </p:txBody>
      </p:sp>
      <p:sp>
        <p:nvSpPr>
          <p:cNvPr id="2" name="Title 1"/>
          <p:cNvSpPr>
            <a:spLocks noGrp="1"/>
          </p:cNvSpPr>
          <p:nvPr>
            <p:ph type="title"/>
          </p:nvPr>
        </p:nvSpPr>
        <p:spPr/>
        <p:txBody>
          <a:bodyPr/>
          <a:lstStyle>
            <a:lvl1pPr>
              <a:defRPr>
                <a:solidFill>
                  <a:schemeClr val="accent2">
                    <a:lumMod val="50000"/>
                    <a:lumOff val="50000"/>
                  </a:schemeClr>
                </a:solidFill>
              </a:defRPr>
            </a:lvl1pPr>
          </a:lstStyle>
          <a:p>
            <a:r>
              <a:rPr lang="fr-FR"/>
              <a:t>Cliquez et modifiez le titre</a:t>
            </a:r>
            <a:endParaRPr/>
          </a:p>
        </p:txBody>
      </p:sp>
      <p:sp>
        <p:nvSpPr>
          <p:cNvPr id="3" name="Vertical Text Placeholder 2"/>
          <p:cNvSpPr>
            <a:spLocks noGrp="1"/>
          </p:cNvSpPr>
          <p:nvPr>
            <p:ph type="body" orient="vert" idx="1"/>
          </p:nvPr>
        </p:nvSpPr>
        <p:spPr/>
        <p:txBody>
          <a:bodyPr vert="eaVert"/>
          <a:lstStyle>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5" name="Date Placeholder 3"/>
          <p:cNvSpPr>
            <a:spLocks noGrp="1"/>
          </p:cNvSpPr>
          <p:nvPr>
            <p:ph type="dt" sz="half" idx="10"/>
          </p:nvPr>
        </p:nvSpPr>
        <p:spPr/>
        <p:txBody>
          <a:bodyPr/>
          <a:lstStyle>
            <a:lvl1pPr>
              <a:defRPr/>
            </a:lvl1pPr>
          </a:lstStyle>
          <a:p>
            <a:pPr>
              <a:defRPr/>
            </a:pPr>
            <a:fld id="{E8198203-D9F2-A54A-B7B7-88F237565FC6}" type="datetime1">
              <a:rPr lang="fr-FR"/>
              <a:pPr>
                <a:defRPr/>
              </a:pPr>
              <a:t>20/08/2023</a:t>
            </a:fld>
            <a:endParaRPr lang="en-US"/>
          </a:p>
        </p:txBody>
      </p:sp>
      <p:sp>
        <p:nvSpPr>
          <p:cNvPr id="7" name="Slide Number Placeholder 5"/>
          <p:cNvSpPr>
            <a:spLocks noGrp="1"/>
          </p:cNvSpPr>
          <p:nvPr>
            <p:ph type="sldNum" sz="quarter" idx="12"/>
          </p:nvPr>
        </p:nvSpPr>
        <p:spPr/>
        <p:txBody>
          <a:bodyPr/>
          <a:lstStyle>
            <a:lvl1pPr>
              <a:defRPr/>
            </a:lvl1pPr>
          </a:lstStyle>
          <a:p>
            <a:pPr>
              <a:defRPr/>
            </a:pPr>
            <a:fld id="{2A9D12A3-FC08-F641-AC99-6B08A522D123}" type="slidenum">
              <a:rPr lang="en-US"/>
              <a:pPr>
                <a:defRPr/>
              </a:pPr>
              <a:t>‹N°›</a:t>
            </a:fld>
            <a:endParaRPr lang="en-US"/>
          </a:p>
        </p:txBody>
      </p:sp>
    </p:spTree>
    <p:extLst>
      <p:ext uri="{BB962C8B-B14F-4D97-AF65-F5344CB8AC3E}">
        <p14:creationId xmlns:p14="http://schemas.microsoft.com/office/powerpoint/2010/main" val="28139060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4" name="Rectangle 3"/>
          <p:cNvSpPr/>
          <p:nvPr/>
        </p:nvSpPr>
        <p:spPr>
          <a:xfrm>
            <a:off x="8148638" y="268288"/>
            <a:ext cx="719137" cy="566737"/>
          </a:xfrm>
          <a:prstGeom prst="rect">
            <a:avLst/>
          </a:prstGeom>
          <a:solidFill>
            <a:schemeClr val="accent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sz="1800"/>
          </a:p>
        </p:txBody>
      </p:sp>
      <p:sp>
        <p:nvSpPr>
          <p:cNvPr id="2" name="Vertical Title 1"/>
          <p:cNvSpPr>
            <a:spLocks noGrp="1"/>
          </p:cNvSpPr>
          <p:nvPr>
            <p:ph type="title" orient="vert"/>
          </p:nvPr>
        </p:nvSpPr>
        <p:spPr>
          <a:xfrm>
            <a:off x="7543799" y="1035424"/>
            <a:ext cx="1322295" cy="5090739"/>
          </a:xfrm>
        </p:spPr>
        <p:txBody>
          <a:bodyPr vert="eaVert" anchor="t"/>
          <a:lstStyle/>
          <a:p>
            <a:r>
              <a:rPr lang="fr-FR"/>
              <a:t>Cliquez et modifiez le titre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5" name="Date Placeholder 3"/>
          <p:cNvSpPr>
            <a:spLocks noGrp="1"/>
          </p:cNvSpPr>
          <p:nvPr>
            <p:ph type="dt" sz="half" idx="10"/>
          </p:nvPr>
        </p:nvSpPr>
        <p:spPr/>
        <p:txBody>
          <a:bodyPr/>
          <a:lstStyle>
            <a:lvl1pPr>
              <a:defRPr/>
            </a:lvl1pPr>
          </a:lstStyle>
          <a:p>
            <a:pPr>
              <a:defRPr/>
            </a:pPr>
            <a:fld id="{E0E1713E-A78E-814B-ACD3-7F14D4B6DB73}" type="datetime1">
              <a:rPr lang="fr-FR"/>
              <a:pPr>
                <a:defRPr/>
              </a:pPr>
              <a:t>20/08/2023</a:t>
            </a:fld>
            <a:endParaRPr lang="en-US"/>
          </a:p>
        </p:txBody>
      </p:sp>
      <p:sp>
        <p:nvSpPr>
          <p:cNvPr id="7" name="Slide Number Placeholder 5"/>
          <p:cNvSpPr>
            <a:spLocks noGrp="1"/>
          </p:cNvSpPr>
          <p:nvPr>
            <p:ph type="sldNum" sz="quarter" idx="12"/>
          </p:nvPr>
        </p:nvSpPr>
        <p:spPr/>
        <p:txBody>
          <a:bodyPr/>
          <a:lstStyle>
            <a:lvl1pPr>
              <a:defRPr/>
            </a:lvl1pPr>
          </a:lstStyle>
          <a:p>
            <a:pPr>
              <a:defRPr/>
            </a:pPr>
            <a:fld id="{B3C24C99-AD56-8A44-B042-BDAB05CB3AD7}" type="slidenum">
              <a:rPr lang="en-US"/>
              <a:pPr>
                <a:defRPr/>
              </a:pPr>
              <a:t>‹N°›</a:t>
            </a:fld>
            <a:endParaRPr lang="en-US"/>
          </a:p>
        </p:txBody>
      </p:sp>
    </p:spTree>
    <p:extLst>
      <p:ext uri="{BB962C8B-B14F-4D97-AF65-F5344CB8AC3E}">
        <p14:creationId xmlns:p14="http://schemas.microsoft.com/office/powerpoint/2010/main" val="747804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4" name="Rectangle 3"/>
          <p:cNvSpPr/>
          <p:nvPr userDrawn="1"/>
        </p:nvSpPr>
        <p:spPr>
          <a:xfrm>
            <a:off x="8123238" y="346075"/>
            <a:ext cx="717550" cy="1646238"/>
          </a:xfrm>
          <a:prstGeom prst="rect">
            <a:avLst/>
          </a:prstGeom>
          <a:solidFill>
            <a:schemeClr val="accent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sz="1800"/>
          </a:p>
        </p:txBody>
      </p:sp>
      <p:cxnSp>
        <p:nvCxnSpPr>
          <p:cNvPr id="5" name="Connecteur droit 4"/>
          <p:cNvCxnSpPr/>
          <p:nvPr userDrawn="1"/>
        </p:nvCxnSpPr>
        <p:spPr>
          <a:xfrm>
            <a:off x="592138" y="844550"/>
            <a:ext cx="7480300" cy="0"/>
          </a:xfrm>
          <a:prstGeom prst="line">
            <a:avLst/>
          </a:prstGeom>
          <a:ln>
            <a:solidFill>
              <a:srgbClr val="DF172A"/>
            </a:solidFill>
          </a:ln>
        </p:spPr>
        <p:style>
          <a:lnRef idx="2">
            <a:schemeClr val="accent1"/>
          </a:lnRef>
          <a:fillRef idx="0">
            <a:schemeClr val="accent1"/>
          </a:fillRef>
          <a:effectRef idx="1">
            <a:schemeClr val="accent1"/>
          </a:effectRef>
          <a:fontRef idx="minor">
            <a:schemeClr val="tx1"/>
          </a:fontRef>
        </p:style>
      </p:cxnSp>
      <p:sp>
        <p:nvSpPr>
          <p:cNvPr id="6" name="Slide Number Placeholder 5"/>
          <p:cNvSpPr txBox="1">
            <a:spLocks/>
          </p:cNvSpPr>
          <p:nvPr userDrawn="1"/>
        </p:nvSpPr>
        <p:spPr>
          <a:xfrm>
            <a:off x="8256588" y="360363"/>
            <a:ext cx="506412" cy="365125"/>
          </a:xfrm>
          <a:prstGeom prst="rect">
            <a:avLst/>
          </a:prstGeom>
        </p:spPr>
        <p:txBody>
          <a:bodyPr anchor="ctr"/>
          <a:lstStyle>
            <a:defPPr>
              <a:defRPr lang="en-US"/>
            </a:defPPr>
            <a:lvl1pPr algn="r" rtl="0" fontAlgn="auto">
              <a:spcBef>
                <a:spcPts val="0"/>
              </a:spcBef>
              <a:spcAft>
                <a:spcPts val="0"/>
              </a:spcAft>
              <a:defRPr sz="2200" b="1" kern="1200">
                <a:solidFill>
                  <a:schemeClr val="bg1"/>
                </a:solidFill>
                <a:latin typeface="+mn-lt"/>
                <a:ea typeface="+mn-ea"/>
                <a:cs typeface="+mn-cs"/>
              </a:defRPr>
            </a:lvl1pPr>
            <a:lvl2pPr marL="457200" algn="l" rtl="0" fontAlgn="base">
              <a:spcBef>
                <a:spcPct val="0"/>
              </a:spcBef>
              <a:spcAft>
                <a:spcPct val="0"/>
              </a:spcAft>
              <a:defRPr sz="2400" kern="1200">
                <a:solidFill>
                  <a:schemeClr val="tx1"/>
                </a:solidFill>
                <a:latin typeface="Century Gothic"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Century Gothic"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Century Gothic"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Century Gothic" charset="0"/>
                <a:ea typeface="ＭＳ Ｐゴシック" charset="0"/>
                <a:cs typeface="ＭＳ Ｐゴシック" charset="0"/>
              </a:defRPr>
            </a:lvl5pPr>
            <a:lvl6pPr marL="2286000" algn="l" defTabSz="457200" rtl="0" eaLnBrk="1" latinLnBrk="0" hangingPunct="1">
              <a:defRPr sz="2400" kern="1200">
                <a:solidFill>
                  <a:schemeClr val="tx1"/>
                </a:solidFill>
                <a:latin typeface="Century Gothic" charset="0"/>
                <a:ea typeface="ＭＳ Ｐゴシック" charset="0"/>
                <a:cs typeface="ＭＳ Ｐゴシック" charset="0"/>
              </a:defRPr>
            </a:lvl6pPr>
            <a:lvl7pPr marL="2743200" algn="l" defTabSz="457200" rtl="0" eaLnBrk="1" latinLnBrk="0" hangingPunct="1">
              <a:defRPr sz="2400" kern="1200">
                <a:solidFill>
                  <a:schemeClr val="tx1"/>
                </a:solidFill>
                <a:latin typeface="Century Gothic" charset="0"/>
                <a:ea typeface="ＭＳ Ｐゴシック" charset="0"/>
                <a:cs typeface="ＭＳ Ｐゴシック" charset="0"/>
              </a:defRPr>
            </a:lvl7pPr>
            <a:lvl8pPr marL="3200400" algn="l" defTabSz="457200" rtl="0" eaLnBrk="1" latinLnBrk="0" hangingPunct="1">
              <a:defRPr sz="2400" kern="1200">
                <a:solidFill>
                  <a:schemeClr val="tx1"/>
                </a:solidFill>
                <a:latin typeface="Century Gothic" charset="0"/>
                <a:ea typeface="ＭＳ Ｐゴシック" charset="0"/>
                <a:cs typeface="ＭＳ Ｐゴシック" charset="0"/>
              </a:defRPr>
            </a:lvl8pPr>
            <a:lvl9pPr marL="3657600" algn="l" defTabSz="457200" rtl="0" eaLnBrk="1" latinLnBrk="0" hangingPunct="1">
              <a:defRPr sz="2400" kern="1200">
                <a:solidFill>
                  <a:schemeClr val="tx1"/>
                </a:solidFill>
                <a:latin typeface="Century Gothic" charset="0"/>
                <a:ea typeface="ＭＳ Ｐゴシック" charset="0"/>
                <a:cs typeface="ＭＳ Ｐゴシック" charset="0"/>
              </a:defRPr>
            </a:lvl9pPr>
          </a:lstStyle>
          <a:p>
            <a:pPr>
              <a:defRPr/>
            </a:pPr>
            <a:endParaRPr lang="en-US" dirty="0"/>
          </a:p>
        </p:txBody>
      </p:sp>
      <p:sp>
        <p:nvSpPr>
          <p:cNvPr id="3" name="Content Placeholder 2"/>
          <p:cNvSpPr>
            <a:spLocks noGrp="1"/>
          </p:cNvSpPr>
          <p:nvPr>
            <p:ph idx="1"/>
          </p:nvPr>
        </p:nvSpPr>
        <p:spPr>
          <a:xfrm>
            <a:off x="457200" y="1287438"/>
            <a:ext cx="6508750" cy="4838726"/>
          </a:xfrm>
        </p:spPr>
        <p:txBody>
          <a:bodyPr/>
          <a:lstStyle>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15" name="Title 1"/>
          <p:cNvSpPr>
            <a:spLocks noGrp="1"/>
          </p:cNvSpPr>
          <p:nvPr>
            <p:ph type="title"/>
          </p:nvPr>
        </p:nvSpPr>
        <p:spPr>
          <a:xfrm>
            <a:off x="457198" y="253276"/>
            <a:ext cx="7666039" cy="591274"/>
          </a:xfrm>
          <a:noFill/>
          <a:ln>
            <a:noFill/>
          </a:ln>
        </p:spPr>
        <p:txBody>
          <a:bodyPr/>
          <a:lstStyle>
            <a:lvl1pPr>
              <a:defRPr lang="fr-FR" sz="2800" kern="1200" dirty="0" smtClean="0">
                <a:ln>
                  <a:noFill/>
                </a:ln>
                <a:solidFill>
                  <a:schemeClr val="accent2">
                    <a:lumMod val="50000"/>
                    <a:lumOff val="50000"/>
                  </a:schemeClr>
                </a:solidFill>
                <a:latin typeface="+mj-lt"/>
                <a:ea typeface="+mj-ea"/>
                <a:cs typeface="+mj-cs"/>
              </a:defRPr>
            </a:lvl1pPr>
          </a:lstStyle>
          <a:p>
            <a:r>
              <a:rPr lang="fr-FR"/>
              <a:t>Cliquez et modifiez le titre</a:t>
            </a:r>
            <a:endParaRPr dirty="0"/>
          </a:p>
        </p:txBody>
      </p:sp>
      <p:sp>
        <p:nvSpPr>
          <p:cNvPr id="7" name="Date Placeholder 3"/>
          <p:cNvSpPr>
            <a:spLocks noGrp="1"/>
          </p:cNvSpPr>
          <p:nvPr>
            <p:ph type="dt" sz="half" idx="10"/>
          </p:nvPr>
        </p:nvSpPr>
        <p:spPr>
          <a:xfrm>
            <a:off x="7212013" y="6356350"/>
            <a:ext cx="1752600" cy="365125"/>
          </a:xfrm>
        </p:spPr>
        <p:txBody>
          <a:bodyPr/>
          <a:lstStyle>
            <a:lvl1pPr algn="l">
              <a:defRPr/>
            </a:lvl1pPr>
          </a:lstStyle>
          <a:p>
            <a:pPr>
              <a:defRPr/>
            </a:pPr>
            <a:fld id="{0CCB3EF9-CD57-664F-9CB6-4282F9B1D3E7}" type="datetime1">
              <a:rPr lang="fr-FR"/>
              <a:pPr>
                <a:defRPr/>
              </a:pPr>
              <a:t>20/08/2023</a:t>
            </a:fld>
            <a:endParaRPr lang="en-US" dirty="0"/>
          </a:p>
        </p:txBody>
      </p:sp>
      <p:sp>
        <p:nvSpPr>
          <p:cNvPr id="9" name="Slide Number Placeholder 6"/>
          <p:cNvSpPr>
            <a:spLocks noGrp="1"/>
          </p:cNvSpPr>
          <p:nvPr>
            <p:ph type="sldNum" sz="quarter" idx="12"/>
          </p:nvPr>
        </p:nvSpPr>
        <p:spPr>
          <a:xfrm>
            <a:off x="8231188" y="1509713"/>
            <a:ext cx="506412" cy="365125"/>
          </a:xfrm>
        </p:spPr>
        <p:txBody>
          <a:bodyPr/>
          <a:lstStyle>
            <a:lvl1pPr algn="ctr">
              <a:defRPr/>
            </a:lvl1pPr>
          </a:lstStyle>
          <a:p>
            <a:pPr>
              <a:defRPr/>
            </a:pPr>
            <a:fld id="{58A3BFB3-B5BA-A440-9B0B-EE2A433DF853}" type="slidenum">
              <a:rPr lang="en-US"/>
              <a:pPr>
                <a:defRPr/>
              </a:pPr>
              <a:t>‹N°›</a:t>
            </a:fld>
            <a:endParaRPr lang="en-US" dirty="0"/>
          </a:p>
        </p:txBody>
      </p:sp>
    </p:spTree>
    <p:extLst>
      <p:ext uri="{BB962C8B-B14F-4D97-AF65-F5344CB8AC3E}">
        <p14:creationId xmlns:p14="http://schemas.microsoft.com/office/powerpoint/2010/main" val="3172840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e de titre avec image">
    <p:spTree>
      <p:nvGrpSpPr>
        <p:cNvPr id="1" name=""/>
        <p:cNvGrpSpPr/>
        <p:nvPr/>
      </p:nvGrpSpPr>
      <p:grpSpPr>
        <a:xfrm>
          <a:off x="0" y="0"/>
          <a:ext cx="0" cy="0"/>
          <a:chOff x="0" y="0"/>
          <a:chExt cx="0" cy="0"/>
        </a:xfrm>
      </p:grpSpPr>
      <p:sp>
        <p:nvSpPr>
          <p:cNvPr id="5" name="Rectangle 4"/>
          <p:cNvSpPr/>
          <p:nvPr/>
        </p:nvSpPr>
        <p:spPr>
          <a:xfrm>
            <a:off x="3187700" y="268288"/>
            <a:ext cx="5668963" cy="2560637"/>
          </a:xfrm>
          <a:prstGeom prst="rect">
            <a:avLst/>
          </a:prstGeom>
          <a:solidFill>
            <a:schemeClr val="accent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sz="1800"/>
          </a:p>
        </p:txBody>
      </p:sp>
      <p:sp>
        <p:nvSpPr>
          <p:cNvPr id="6" name="Rectangle 5"/>
          <p:cNvSpPr/>
          <p:nvPr/>
        </p:nvSpPr>
        <p:spPr>
          <a:xfrm>
            <a:off x="268288" y="268288"/>
            <a:ext cx="184150" cy="3886200"/>
          </a:xfrm>
          <a:prstGeom prst="rect">
            <a:avLst/>
          </a:prstGeom>
          <a:solidFill>
            <a:schemeClr val="accent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sz="1800"/>
          </a:p>
        </p:txBody>
      </p:sp>
      <p:sp>
        <p:nvSpPr>
          <p:cNvPr id="2" name="Title 1"/>
          <p:cNvSpPr>
            <a:spLocks noGrp="1"/>
          </p:cNvSpPr>
          <p:nvPr>
            <p:ph type="ctrTitle"/>
          </p:nvPr>
        </p:nvSpPr>
        <p:spPr>
          <a:xfrm>
            <a:off x="3200399" y="4171950"/>
            <a:ext cx="5656264" cy="1085850"/>
          </a:xfrm>
        </p:spPr>
        <p:txBody>
          <a:bodyPr>
            <a:normAutofit/>
          </a:bodyPr>
          <a:lstStyle>
            <a:lvl1pPr>
              <a:defRPr sz="4600">
                <a:solidFill>
                  <a:schemeClr val="accent2">
                    <a:lumMod val="50000"/>
                    <a:lumOff val="50000"/>
                  </a:schemeClr>
                </a:solidFill>
              </a:defRPr>
            </a:lvl1pPr>
          </a:lstStyle>
          <a:p>
            <a:r>
              <a:rPr lang="fr-FR"/>
              <a:t>Cliquez et modifiez le titre</a:t>
            </a:r>
            <a:endParaRPr/>
          </a:p>
        </p:txBody>
      </p:sp>
      <p:sp>
        <p:nvSpPr>
          <p:cNvPr id="3" name="Subtitle 2"/>
          <p:cNvSpPr>
            <a:spLocks noGrp="1"/>
          </p:cNvSpPr>
          <p:nvPr>
            <p:ph type="subTitle" idx="1"/>
          </p:nvPr>
        </p:nvSpPr>
        <p:spPr>
          <a:xfrm>
            <a:off x="3200401" y="5257799"/>
            <a:ext cx="5656262"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dirty="0"/>
          </a:p>
        </p:txBody>
      </p:sp>
      <p:sp>
        <p:nvSpPr>
          <p:cNvPr id="9" name="Picture Placeholder 8"/>
          <p:cNvSpPr>
            <a:spLocks noGrp="1"/>
          </p:cNvSpPr>
          <p:nvPr>
            <p:ph type="pic" sz="quarter" idx="13"/>
          </p:nvPr>
        </p:nvSpPr>
        <p:spPr>
          <a:xfrm>
            <a:off x="3200400" y="2877671"/>
            <a:ext cx="5646867" cy="1280160"/>
          </a:xfrm>
        </p:spPr>
        <p:txBody>
          <a:bodyPr rtlCol="0">
            <a:normAutofit/>
          </a:bodyPr>
          <a:lstStyle>
            <a:lvl1pPr>
              <a:buNone/>
              <a:defRPr/>
            </a:lvl1pPr>
          </a:lstStyle>
          <a:p>
            <a:pPr lvl="0"/>
            <a:r>
              <a:rPr lang="fr-FR" noProof="0"/>
              <a:t>Faire glisser l'image vers l'espace réservé ou cliquer sur l'icône pour l'ajouter</a:t>
            </a:r>
            <a:endParaRPr noProof="0"/>
          </a:p>
        </p:txBody>
      </p:sp>
      <p:sp>
        <p:nvSpPr>
          <p:cNvPr id="7" name="Date Placeholder 3"/>
          <p:cNvSpPr>
            <a:spLocks noGrp="1"/>
          </p:cNvSpPr>
          <p:nvPr>
            <p:ph type="dt" sz="half" idx="14"/>
          </p:nvPr>
        </p:nvSpPr>
        <p:spPr>
          <a:xfrm>
            <a:off x="3276600" y="390525"/>
            <a:ext cx="5499100" cy="365125"/>
          </a:xfrm>
        </p:spPr>
        <p:txBody>
          <a:bodyPr/>
          <a:lstStyle>
            <a:lvl1pPr>
              <a:defRPr sz="2200" b="0" baseline="0">
                <a:solidFill>
                  <a:schemeClr val="bg1"/>
                </a:solidFill>
              </a:defRPr>
            </a:lvl1pPr>
          </a:lstStyle>
          <a:p>
            <a:pPr>
              <a:defRPr/>
            </a:pPr>
            <a:fld id="{9FBAD2B5-1422-9647-A8AA-A4BB066B60B0}" type="datetime1">
              <a:rPr lang="fr-FR"/>
              <a:pPr>
                <a:defRPr/>
              </a:pPr>
              <a:t>20/08/2023</a:t>
            </a:fld>
            <a:endParaRPr lang="en-US"/>
          </a:p>
        </p:txBody>
      </p:sp>
      <p:sp>
        <p:nvSpPr>
          <p:cNvPr id="10" name="Slide Number Placeholder 5"/>
          <p:cNvSpPr>
            <a:spLocks noGrp="1"/>
          </p:cNvSpPr>
          <p:nvPr>
            <p:ph type="sldNum" sz="quarter" idx="16"/>
          </p:nvPr>
        </p:nvSpPr>
        <p:spPr>
          <a:xfrm>
            <a:off x="8266113" y="6356350"/>
            <a:ext cx="685800" cy="365125"/>
          </a:xfrm>
        </p:spPr>
        <p:txBody>
          <a:bodyPr/>
          <a:lstStyle>
            <a:lvl1pPr marL="0" algn="l" defTabSz="914400" rtl="0" eaLnBrk="1" latinLnBrk="0" hangingPunct="1">
              <a:defRPr sz="1100" b="0" kern="1200">
                <a:solidFill>
                  <a:schemeClr val="accent2">
                    <a:lumMod val="50000"/>
                    <a:lumOff val="50000"/>
                  </a:schemeClr>
                </a:solidFill>
                <a:latin typeface="+mn-lt"/>
                <a:ea typeface="+mn-ea"/>
                <a:cs typeface="+mn-cs"/>
              </a:defRPr>
            </a:lvl1pPr>
          </a:lstStyle>
          <a:p>
            <a:pPr>
              <a:defRPr/>
            </a:pPr>
            <a:fld id="{0EB1144D-8AFE-854B-8D2E-8DADE8D3BD5A}" type="slidenum">
              <a:rPr lang="en-US" smtClean="0"/>
              <a:pPr>
                <a:defRPr/>
              </a:pPr>
              <a:t>‹N°›</a:t>
            </a:fld>
            <a:endParaRPr lang="en-US" dirty="0"/>
          </a:p>
        </p:txBody>
      </p:sp>
    </p:spTree>
    <p:extLst>
      <p:ext uri="{BB962C8B-B14F-4D97-AF65-F5344CB8AC3E}">
        <p14:creationId xmlns:p14="http://schemas.microsoft.com/office/powerpoint/2010/main" val="1125535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re, contenu et image">
    <p:spTree>
      <p:nvGrpSpPr>
        <p:cNvPr id="1" name=""/>
        <p:cNvGrpSpPr/>
        <p:nvPr/>
      </p:nvGrpSpPr>
      <p:grpSpPr>
        <a:xfrm>
          <a:off x="0" y="0"/>
          <a:ext cx="0" cy="0"/>
          <a:chOff x="0" y="0"/>
          <a:chExt cx="0" cy="0"/>
        </a:xfrm>
      </p:grpSpPr>
      <p:sp>
        <p:nvSpPr>
          <p:cNvPr id="5" name="Rectangle 4"/>
          <p:cNvSpPr/>
          <p:nvPr/>
        </p:nvSpPr>
        <p:spPr>
          <a:xfrm>
            <a:off x="269875" y="268288"/>
            <a:ext cx="1646238" cy="1646237"/>
          </a:xfrm>
          <a:prstGeom prst="rect">
            <a:avLst/>
          </a:prstGeom>
          <a:solidFill>
            <a:schemeClr val="accent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sz="1800"/>
          </a:p>
        </p:txBody>
      </p:sp>
      <p:sp>
        <p:nvSpPr>
          <p:cNvPr id="2" name="Title 1"/>
          <p:cNvSpPr>
            <a:spLocks noGrp="1"/>
          </p:cNvSpPr>
          <p:nvPr>
            <p:ph type="title"/>
          </p:nvPr>
        </p:nvSpPr>
        <p:spPr>
          <a:xfrm>
            <a:off x="2178423" y="914400"/>
            <a:ext cx="6508377" cy="1143000"/>
          </a:xfrm>
        </p:spPr>
        <p:txBody>
          <a:bodyPr/>
          <a:lstStyle/>
          <a:p>
            <a:r>
              <a:rPr lang="fr-FR"/>
              <a:t>Cliquez et modifiez le titre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9" name="Picture Placeholder 8"/>
          <p:cNvSpPr>
            <a:spLocks noGrp="1"/>
          </p:cNvSpPr>
          <p:nvPr>
            <p:ph type="pic" sz="quarter" idx="13"/>
          </p:nvPr>
        </p:nvSpPr>
        <p:spPr>
          <a:xfrm>
            <a:off x="269875" y="1976718"/>
            <a:ext cx="1645920" cy="4625788"/>
          </a:xfrm>
        </p:spPr>
        <p:txBody>
          <a:bodyPr rtlCol="0">
            <a:normAutofit/>
          </a:bodyPr>
          <a:lstStyle>
            <a:lvl1pPr>
              <a:buNone/>
              <a:defRPr/>
            </a:lvl1pPr>
          </a:lstStyle>
          <a:p>
            <a:pPr lvl="0"/>
            <a:r>
              <a:rPr lang="fr-FR" noProof="0"/>
              <a:t>Faire glisser l'image vers l'espace réservé ou cliquer sur l'icône pour l'ajouter</a:t>
            </a:r>
            <a:endParaRPr noProof="0"/>
          </a:p>
        </p:txBody>
      </p:sp>
      <p:sp>
        <p:nvSpPr>
          <p:cNvPr id="6" name="Date Placeholder 3"/>
          <p:cNvSpPr>
            <a:spLocks noGrp="1"/>
          </p:cNvSpPr>
          <p:nvPr>
            <p:ph type="dt" sz="half" idx="14"/>
          </p:nvPr>
        </p:nvSpPr>
        <p:spPr>
          <a:xfrm>
            <a:off x="7212013" y="6356350"/>
            <a:ext cx="1752600" cy="365125"/>
          </a:xfrm>
        </p:spPr>
        <p:txBody>
          <a:bodyPr/>
          <a:lstStyle>
            <a:lvl1pPr algn="l">
              <a:defRPr/>
            </a:lvl1pPr>
          </a:lstStyle>
          <a:p>
            <a:pPr>
              <a:defRPr/>
            </a:pPr>
            <a:fld id="{6572D43F-6AA9-7D41-BF4F-D2C134AD997C}" type="datetime1">
              <a:rPr lang="fr-FR"/>
              <a:pPr>
                <a:defRPr/>
              </a:pPr>
              <a:t>20/08/2023</a:t>
            </a:fld>
            <a:endParaRPr lang="en-US" dirty="0"/>
          </a:p>
        </p:txBody>
      </p:sp>
      <p:sp>
        <p:nvSpPr>
          <p:cNvPr id="8" name="Slide Number Placeholder 5"/>
          <p:cNvSpPr>
            <a:spLocks noGrp="1"/>
          </p:cNvSpPr>
          <p:nvPr>
            <p:ph type="sldNum" sz="quarter" idx="16"/>
          </p:nvPr>
        </p:nvSpPr>
        <p:spPr>
          <a:xfrm>
            <a:off x="331788" y="360363"/>
            <a:ext cx="506412" cy="365125"/>
          </a:xfrm>
        </p:spPr>
        <p:txBody>
          <a:bodyPr/>
          <a:lstStyle>
            <a:lvl1pPr>
              <a:defRPr/>
            </a:lvl1pPr>
          </a:lstStyle>
          <a:p>
            <a:pPr>
              <a:defRPr/>
            </a:pPr>
            <a:fld id="{24BEC64E-67BF-F745-B877-517CED49F5BC}" type="slidenum">
              <a:rPr lang="en-US"/>
              <a:pPr>
                <a:defRPr/>
              </a:pPr>
              <a:t>‹N°›</a:t>
            </a:fld>
            <a:endParaRPr lang="en-US"/>
          </a:p>
        </p:txBody>
      </p:sp>
    </p:spTree>
    <p:extLst>
      <p:ext uri="{BB962C8B-B14F-4D97-AF65-F5344CB8AC3E}">
        <p14:creationId xmlns:p14="http://schemas.microsoft.com/office/powerpoint/2010/main" val="2831010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4" name="Rectangle 3"/>
          <p:cNvSpPr/>
          <p:nvPr/>
        </p:nvSpPr>
        <p:spPr>
          <a:xfrm>
            <a:off x="7759700" y="268288"/>
            <a:ext cx="1098550" cy="6350000"/>
          </a:xfrm>
          <a:prstGeom prst="rect">
            <a:avLst/>
          </a:prstGeom>
          <a:solidFill>
            <a:schemeClr val="accent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sz="1800"/>
          </a:p>
        </p:txBody>
      </p:sp>
      <p:sp>
        <p:nvSpPr>
          <p:cNvPr id="2" name="Title 1"/>
          <p:cNvSpPr>
            <a:spLocks noGrp="1"/>
          </p:cNvSpPr>
          <p:nvPr>
            <p:ph type="title"/>
          </p:nvPr>
        </p:nvSpPr>
        <p:spPr>
          <a:xfrm>
            <a:off x="2209801" y="3429000"/>
            <a:ext cx="4966446" cy="1398494"/>
          </a:xfrm>
        </p:spPr>
        <p:txBody>
          <a:bodyPr/>
          <a:lstStyle>
            <a:lvl1pPr algn="r">
              <a:defRPr sz="4600" b="0" cap="none" baseline="0">
                <a:solidFill>
                  <a:schemeClr val="accent2">
                    <a:lumMod val="50000"/>
                    <a:lumOff val="50000"/>
                  </a:schemeClr>
                </a:solidFill>
              </a:defRPr>
            </a:lvl1pPr>
          </a:lstStyle>
          <a:p>
            <a:r>
              <a:rPr lang="fr-FR" dirty="0"/>
              <a:t>Cliquez et modifiez le titre</a:t>
            </a:r>
            <a:endParaRPr dirty="0"/>
          </a:p>
        </p:txBody>
      </p:sp>
      <p:sp>
        <p:nvSpPr>
          <p:cNvPr id="3" name="Text Placeholder 2"/>
          <p:cNvSpPr>
            <a:spLocks noGrp="1"/>
          </p:cNvSpPr>
          <p:nvPr>
            <p:ph type="body" idx="1"/>
          </p:nvPr>
        </p:nvSpPr>
        <p:spPr>
          <a:xfrm>
            <a:off x="2209801" y="4824414"/>
            <a:ext cx="4966446" cy="1320800"/>
          </a:xfrm>
        </p:spPr>
        <p:txBody>
          <a:bodyPr>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5" name="Date Placeholder 3"/>
          <p:cNvSpPr>
            <a:spLocks noGrp="1"/>
          </p:cNvSpPr>
          <p:nvPr>
            <p:ph type="dt" sz="half" idx="10"/>
          </p:nvPr>
        </p:nvSpPr>
        <p:spPr>
          <a:xfrm>
            <a:off x="5562600" y="6356350"/>
            <a:ext cx="1622425" cy="365125"/>
          </a:xfrm>
        </p:spPr>
        <p:txBody>
          <a:bodyPr/>
          <a:lstStyle>
            <a:lvl1pPr>
              <a:defRPr/>
            </a:lvl1pPr>
          </a:lstStyle>
          <a:p>
            <a:pPr>
              <a:defRPr/>
            </a:pPr>
            <a:fld id="{23E268F8-D85D-E94F-9D0F-E0AA6DF53DB2}" type="datetime1">
              <a:rPr lang="fr-FR"/>
              <a:pPr>
                <a:defRPr/>
              </a:pPr>
              <a:t>20/08/2023</a:t>
            </a:fld>
            <a:endParaRPr lang="en-US"/>
          </a:p>
        </p:txBody>
      </p:sp>
      <p:sp>
        <p:nvSpPr>
          <p:cNvPr id="7" name="Slide Number Placeholder 5"/>
          <p:cNvSpPr>
            <a:spLocks noGrp="1"/>
          </p:cNvSpPr>
          <p:nvPr>
            <p:ph type="sldNum" sz="quarter" idx="12"/>
          </p:nvPr>
        </p:nvSpPr>
        <p:spPr/>
        <p:txBody>
          <a:bodyPr/>
          <a:lstStyle>
            <a:lvl1pPr>
              <a:defRPr/>
            </a:lvl1pPr>
          </a:lstStyle>
          <a:p>
            <a:pPr>
              <a:defRPr/>
            </a:pPr>
            <a:fld id="{8D00A22A-601B-C545-809E-6C6E77F0B940}" type="slidenum">
              <a:rPr lang="en-US"/>
              <a:pPr>
                <a:defRPr/>
              </a:pPr>
              <a:t>‹N°›</a:t>
            </a:fld>
            <a:endParaRPr lang="en-US"/>
          </a:p>
        </p:txBody>
      </p:sp>
    </p:spTree>
    <p:extLst>
      <p:ext uri="{BB962C8B-B14F-4D97-AF65-F5344CB8AC3E}">
        <p14:creationId xmlns:p14="http://schemas.microsoft.com/office/powerpoint/2010/main" val="154170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avec image">
    <p:spTree>
      <p:nvGrpSpPr>
        <p:cNvPr id="1" name=""/>
        <p:cNvGrpSpPr/>
        <p:nvPr/>
      </p:nvGrpSpPr>
      <p:grpSpPr>
        <a:xfrm>
          <a:off x="0" y="0"/>
          <a:ext cx="0" cy="0"/>
          <a:chOff x="0" y="0"/>
          <a:chExt cx="0" cy="0"/>
        </a:xfrm>
      </p:grpSpPr>
      <p:sp>
        <p:nvSpPr>
          <p:cNvPr id="5" name="Rectangle 4"/>
          <p:cNvSpPr/>
          <p:nvPr/>
        </p:nvSpPr>
        <p:spPr>
          <a:xfrm>
            <a:off x="269875" y="4773613"/>
            <a:ext cx="2971800" cy="1844675"/>
          </a:xfrm>
          <a:prstGeom prst="rect">
            <a:avLst/>
          </a:prstGeom>
          <a:solidFill>
            <a:schemeClr val="accent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sz="1800"/>
          </a:p>
        </p:txBody>
      </p:sp>
      <p:sp>
        <p:nvSpPr>
          <p:cNvPr id="2" name="Title 1"/>
          <p:cNvSpPr>
            <a:spLocks noGrp="1"/>
          </p:cNvSpPr>
          <p:nvPr>
            <p:ph type="title"/>
          </p:nvPr>
        </p:nvSpPr>
        <p:spPr>
          <a:xfrm>
            <a:off x="3720354" y="3429001"/>
            <a:ext cx="4966446" cy="1398494"/>
          </a:xfrm>
        </p:spPr>
        <p:txBody>
          <a:bodyPr/>
          <a:lstStyle>
            <a:lvl1pPr algn="r">
              <a:defRPr sz="4600" b="0" cap="none" baseline="0">
                <a:solidFill>
                  <a:schemeClr val="accent2">
                    <a:lumMod val="50000"/>
                    <a:lumOff val="50000"/>
                  </a:schemeClr>
                </a:solidFill>
              </a:defRPr>
            </a:lvl1pPr>
          </a:lstStyle>
          <a:p>
            <a:r>
              <a:rPr lang="fr-FR" dirty="0"/>
              <a:t>Cliquez et modifiez le titre</a:t>
            </a:r>
            <a:endParaRPr dirty="0"/>
          </a:p>
        </p:txBody>
      </p:sp>
      <p:sp>
        <p:nvSpPr>
          <p:cNvPr id="3" name="Text Placeholder 2"/>
          <p:cNvSpPr>
            <a:spLocks noGrp="1"/>
          </p:cNvSpPr>
          <p:nvPr>
            <p:ph type="body" idx="1"/>
          </p:nvPr>
        </p:nvSpPr>
        <p:spPr>
          <a:xfrm>
            <a:off x="3720354" y="4824414"/>
            <a:ext cx="4966446" cy="1320800"/>
          </a:xfrm>
        </p:spPr>
        <p:txBody>
          <a:bodyPr>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9" name="Picture Placeholder 8"/>
          <p:cNvSpPr>
            <a:spLocks noGrp="1"/>
          </p:cNvSpPr>
          <p:nvPr>
            <p:ph type="pic" sz="quarter" idx="13"/>
          </p:nvPr>
        </p:nvSpPr>
        <p:spPr>
          <a:xfrm>
            <a:off x="269874" y="268288"/>
            <a:ext cx="2971800" cy="4438650"/>
          </a:xfrm>
        </p:spPr>
        <p:txBody>
          <a:bodyPr rtlCol="0">
            <a:normAutofit/>
          </a:bodyPr>
          <a:lstStyle>
            <a:lvl1pPr>
              <a:buNone/>
              <a:defRPr/>
            </a:lvl1pPr>
          </a:lstStyle>
          <a:p>
            <a:pPr lvl="0"/>
            <a:r>
              <a:rPr lang="fr-FR" noProof="0"/>
              <a:t>Faire glisser l'image vers l'espace réservé ou cliquer sur l'icône pour l'ajouter</a:t>
            </a:r>
            <a:endParaRPr noProof="0"/>
          </a:p>
        </p:txBody>
      </p:sp>
      <p:sp>
        <p:nvSpPr>
          <p:cNvPr id="6" name="Slide Number Placeholder 5"/>
          <p:cNvSpPr>
            <a:spLocks noGrp="1"/>
          </p:cNvSpPr>
          <p:nvPr>
            <p:ph type="sldNum" sz="quarter" idx="14"/>
          </p:nvPr>
        </p:nvSpPr>
        <p:spPr>
          <a:xfrm>
            <a:off x="350838" y="6105525"/>
            <a:ext cx="506412" cy="365125"/>
          </a:xfrm>
        </p:spPr>
        <p:txBody>
          <a:bodyPr/>
          <a:lstStyle>
            <a:lvl1pPr>
              <a:defRPr/>
            </a:lvl1pPr>
          </a:lstStyle>
          <a:p>
            <a:pPr>
              <a:defRPr/>
            </a:pPr>
            <a:fld id="{484F30EE-385D-1F49-BE51-0095EAB8F717}" type="slidenum">
              <a:rPr lang="en-US"/>
              <a:pPr>
                <a:defRPr/>
              </a:pPr>
              <a:t>‹N°›</a:t>
            </a:fld>
            <a:endParaRPr lang="en-US"/>
          </a:p>
        </p:txBody>
      </p:sp>
    </p:spTree>
    <p:extLst>
      <p:ext uri="{BB962C8B-B14F-4D97-AF65-F5344CB8AC3E}">
        <p14:creationId xmlns:p14="http://schemas.microsoft.com/office/powerpoint/2010/main" val="647683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5" name="Rectangle 4"/>
          <p:cNvSpPr/>
          <p:nvPr/>
        </p:nvSpPr>
        <p:spPr>
          <a:xfrm>
            <a:off x="8123238" y="346075"/>
            <a:ext cx="717550" cy="1646238"/>
          </a:xfrm>
          <a:prstGeom prst="rect">
            <a:avLst/>
          </a:prstGeom>
          <a:solidFill>
            <a:schemeClr val="accent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sz="1800"/>
          </a:p>
        </p:txBody>
      </p:sp>
      <p:cxnSp>
        <p:nvCxnSpPr>
          <p:cNvPr id="6" name="Connecteur droit 5"/>
          <p:cNvCxnSpPr/>
          <p:nvPr userDrawn="1"/>
        </p:nvCxnSpPr>
        <p:spPr>
          <a:xfrm>
            <a:off x="592138" y="844550"/>
            <a:ext cx="7480300" cy="0"/>
          </a:xfrm>
          <a:prstGeom prst="line">
            <a:avLst/>
          </a:prstGeom>
          <a:ln>
            <a:solidFill>
              <a:srgbClr val="DF172A"/>
            </a:solidFill>
          </a:ln>
        </p:spPr>
        <p:style>
          <a:lnRef idx="2">
            <a:schemeClr val="accent1"/>
          </a:lnRef>
          <a:fillRef idx="0">
            <a:schemeClr val="accent1"/>
          </a:fillRef>
          <a:effectRef idx="1">
            <a:schemeClr val="accent1"/>
          </a:effectRef>
          <a:fontRef idx="minor">
            <a:schemeClr val="tx1"/>
          </a:fontRef>
        </p:style>
      </p:cxnSp>
      <p:sp>
        <p:nvSpPr>
          <p:cNvPr id="3" name="Content Placeholder 2"/>
          <p:cNvSpPr>
            <a:spLocks noGrp="1"/>
          </p:cNvSpPr>
          <p:nvPr>
            <p:ph sz="half" idx="1"/>
          </p:nvPr>
        </p:nvSpPr>
        <p:spPr>
          <a:xfrm>
            <a:off x="457200" y="1417922"/>
            <a:ext cx="3566160" cy="4708241"/>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4" name="Content Placeholder 3"/>
          <p:cNvSpPr>
            <a:spLocks noGrp="1"/>
          </p:cNvSpPr>
          <p:nvPr>
            <p:ph sz="half" idx="2"/>
          </p:nvPr>
        </p:nvSpPr>
        <p:spPr>
          <a:xfrm>
            <a:off x="4282440" y="1417922"/>
            <a:ext cx="3566160" cy="4708241"/>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10" name="Title 1"/>
          <p:cNvSpPr>
            <a:spLocks noGrp="1"/>
          </p:cNvSpPr>
          <p:nvPr>
            <p:ph type="title"/>
          </p:nvPr>
        </p:nvSpPr>
        <p:spPr>
          <a:xfrm>
            <a:off x="457198" y="253276"/>
            <a:ext cx="7615239" cy="603974"/>
          </a:xfrm>
          <a:noFill/>
          <a:ln>
            <a:solidFill>
              <a:srgbClr val="FFFFFF"/>
            </a:solidFill>
          </a:ln>
        </p:spPr>
        <p:txBody>
          <a:bodyPr/>
          <a:lstStyle>
            <a:lvl1pPr>
              <a:defRPr lang="fr-FR" sz="2800" kern="1200" dirty="0" smtClean="0">
                <a:solidFill>
                  <a:schemeClr val="accent2">
                    <a:lumMod val="50000"/>
                    <a:lumOff val="50000"/>
                  </a:schemeClr>
                </a:solidFill>
                <a:latin typeface="+mj-lt"/>
                <a:ea typeface="+mj-ea"/>
                <a:cs typeface="+mj-cs"/>
              </a:defRPr>
            </a:lvl1pPr>
          </a:lstStyle>
          <a:p>
            <a:r>
              <a:rPr lang="fr-FR" dirty="0"/>
              <a:t>Cliquez et modifiez le titre</a:t>
            </a:r>
            <a:endParaRPr dirty="0"/>
          </a:p>
        </p:txBody>
      </p:sp>
      <p:sp>
        <p:nvSpPr>
          <p:cNvPr id="8" name="Date Placeholder 4"/>
          <p:cNvSpPr>
            <a:spLocks noGrp="1"/>
          </p:cNvSpPr>
          <p:nvPr>
            <p:ph type="dt" sz="half" idx="10"/>
          </p:nvPr>
        </p:nvSpPr>
        <p:spPr/>
        <p:txBody>
          <a:bodyPr/>
          <a:lstStyle>
            <a:lvl1pPr>
              <a:defRPr/>
            </a:lvl1pPr>
          </a:lstStyle>
          <a:p>
            <a:pPr>
              <a:defRPr/>
            </a:pPr>
            <a:fld id="{DB899EE4-AC28-9B47-B7DD-77F68FEA8C6C}" type="datetime1">
              <a:rPr lang="fr-FR"/>
              <a:pPr>
                <a:defRPr/>
              </a:pPr>
              <a:t>20/08/2023</a:t>
            </a:fld>
            <a:endParaRPr lang="en-US"/>
          </a:p>
        </p:txBody>
      </p:sp>
      <p:sp>
        <p:nvSpPr>
          <p:cNvPr id="11" name="Slide Number Placeholder 6"/>
          <p:cNvSpPr>
            <a:spLocks noGrp="1"/>
          </p:cNvSpPr>
          <p:nvPr>
            <p:ph type="sldNum" sz="quarter" idx="12"/>
          </p:nvPr>
        </p:nvSpPr>
        <p:spPr>
          <a:xfrm>
            <a:off x="8231188" y="1509713"/>
            <a:ext cx="506412" cy="365125"/>
          </a:xfrm>
        </p:spPr>
        <p:txBody>
          <a:bodyPr/>
          <a:lstStyle>
            <a:lvl1pPr algn="ctr">
              <a:defRPr/>
            </a:lvl1pPr>
          </a:lstStyle>
          <a:p>
            <a:pPr>
              <a:defRPr/>
            </a:pPr>
            <a:fld id="{03D72BC6-D88F-6549-87E3-3619924AE6D3}" type="slidenum">
              <a:rPr lang="en-US"/>
              <a:pPr>
                <a:defRPr/>
              </a:pPr>
              <a:t>‹N°›</a:t>
            </a:fld>
            <a:endParaRPr lang="en-US" dirty="0"/>
          </a:p>
        </p:txBody>
      </p:sp>
      <p:pic>
        <p:nvPicPr>
          <p:cNvPr id="12" name="Image 8">
            <a:extLst>
              <a:ext uri="{FF2B5EF4-FFF2-40B4-BE49-F238E27FC236}">
                <a16:creationId xmlns:a16="http://schemas.microsoft.com/office/drawing/2014/main" id="{999137DA-47B3-9E40-8325-77ADC52138D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123238" y="346075"/>
            <a:ext cx="735747" cy="590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6411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cxnSp>
        <p:nvCxnSpPr>
          <p:cNvPr id="7" name="Connecteur droit 6"/>
          <p:cNvCxnSpPr/>
          <p:nvPr userDrawn="1"/>
        </p:nvCxnSpPr>
        <p:spPr>
          <a:xfrm>
            <a:off x="592138" y="844550"/>
            <a:ext cx="7480300" cy="0"/>
          </a:xfrm>
          <a:prstGeom prst="line">
            <a:avLst/>
          </a:prstGeom>
          <a:ln>
            <a:solidFill>
              <a:srgbClr val="DF172A"/>
            </a:solidFill>
          </a:ln>
        </p:spPr>
        <p:style>
          <a:lnRef idx="2">
            <a:schemeClr val="accent1"/>
          </a:lnRef>
          <a:fillRef idx="0">
            <a:schemeClr val="accent1"/>
          </a:fillRef>
          <a:effectRef idx="1">
            <a:schemeClr val="accent1"/>
          </a:effectRef>
          <a:fontRef idx="minor">
            <a:schemeClr val="tx1"/>
          </a:fontRef>
        </p:style>
      </p:cxnSp>
      <p:sp>
        <p:nvSpPr>
          <p:cNvPr id="8" name="Rectangle 7"/>
          <p:cNvSpPr/>
          <p:nvPr userDrawn="1"/>
        </p:nvSpPr>
        <p:spPr>
          <a:xfrm>
            <a:off x="8123238" y="346075"/>
            <a:ext cx="717550" cy="1646238"/>
          </a:xfrm>
          <a:prstGeom prst="rect">
            <a:avLst/>
          </a:prstGeom>
          <a:solidFill>
            <a:schemeClr val="accent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sz="1800"/>
          </a:p>
        </p:txBody>
      </p:sp>
      <p:pic>
        <p:nvPicPr>
          <p:cNvPr id="9" name="Image 10" descr="logo_CMD.eps"/>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169275" y="392113"/>
            <a:ext cx="623888" cy="465137"/>
          </a:xfrm>
          <a:prstGeom prst="rect">
            <a:avLst/>
          </a:prstGeom>
          <a:solidFill>
            <a:srgbClr val="DF172A"/>
          </a:solidFill>
          <a:ln>
            <a:noFill/>
          </a:ln>
          <a:extLst>
            <a:ext uri="{91240B29-F687-4f45-9708-019B960494DF}">
              <a14:hiddenLine xmlns="" xmlns:a14="http://schemas.microsoft.com/office/drawing/2010/main" w="9525">
                <a:solidFill>
                  <a:srgbClr val="000000"/>
                </a:solidFill>
                <a:miter lim="800000"/>
                <a:headEnd/>
                <a:tailEnd/>
              </a14:hiddenLine>
            </a:ext>
          </a:extLst>
        </p:spPr>
      </p:pic>
      <p:sp>
        <p:nvSpPr>
          <p:cNvPr id="3" name="Text Placeholder 2"/>
          <p:cNvSpPr>
            <a:spLocks noGrp="1"/>
          </p:cNvSpPr>
          <p:nvPr>
            <p:ph type="body" idx="1"/>
          </p:nvPr>
        </p:nvSpPr>
        <p:spPr>
          <a:xfrm>
            <a:off x="457200" y="1384309"/>
            <a:ext cx="3566160" cy="639762"/>
          </a:xfrm>
        </p:spPr>
        <p:txBody>
          <a:bodyPr anchor="b">
            <a:noAutofit/>
          </a:bodyPr>
          <a:lstStyle>
            <a:lvl1pPr marL="0" indent="0" algn="ctr">
              <a:spcBef>
                <a:spcPct val="0"/>
              </a:spcBef>
              <a:buNone/>
              <a:defRPr sz="2000" b="0">
                <a:solidFill>
                  <a:schemeClr val="accent2">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457200" y="2019588"/>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5" name="Text Placeholder 4"/>
          <p:cNvSpPr>
            <a:spLocks noGrp="1"/>
          </p:cNvSpPr>
          <p:nvPr>
            <p:ph type="body" sz="quarter" idx="3"/>
          </p:nvPr>
        </p:nvSpPr>
        <p:spPr>
          <a:xfrm>
            <a:off x="4279391" y="1384309"/>
            <a:ext cx="3566160" cy="639762"/>
          </a:xfrm>
        </p:spPr>
        <p:txBody>
          <a:bodyPr anchor="b">
            <a:noAutofit/>
          </a:bodyPr>
          <a:lstStyle>
            <a:lvl1pPr marL="0" indent="0" algn="ctr">
              <a:spcBef>
                <a:spcPct val="0"/>
              </a:spcBef>
              <a:buNone/>
              <a:defRPr sz="2000" b="0">
                <a:solidFill>
                  <a:schemeClr val="accent2">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279391" y="2019588"/>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18" name="Title 1"/>
          <p:cNvSpPr>
            <a:spLocks noGrp="1"/>
          </p:cNvSpPr>
          <p:nvPr>
            <p:ph type="title"/>
          </p:nvPr>
        </p:nvSpPr>
        <p:spPr>
          <a:xfrm>
            <a:off x="457198" y="253276"/>
            <a:ext cx="7615239" cy="603974"/>
          </a:xfrm>
          <a:ln>
            <a:noFill/>
          </a:ln>
        </p:spPr>
        <p:txBody>
          <a:bodyPr/>
          <a:lstStyle>
            <a:lvl1pPr>
              <a:defRPr sz="2800">
                <a:ln>
                  <a:noFill/>
                </a:ln>
                <a:solidFill>
                  <a:schemeClr val="accent2">
                    <a:lumMod val="50000"/>
                    <a:lumOff val="50000"/>
                  </a:schemeClr>
                </a:solidFill>
              </a:defRPr>
            </a:lvl1pPr>
          </a:lstStyle>
          <a:p>
            <a:r>
              <a:rPr lang="fr-FR"/>
              <a:t>Cliquez et modifiez le titre</a:t>
            </a:r>
            <a:endParaRPr dirty="0"/>
          </a:p>
        </p:txBody>
      </p:sp>
      <p:sp>
        <p:nvSpPr>
          <p:cNvPr id="10" name="Date Placeholder 6"/>
          <p:cNvSpPr>
            <a:spLocks noGrp="1"/>
          </p:cNvSpPr>
          <p:nvPr>
            <p:ph type="dt" sz="half" idx="10"/>
          </p:nvPr>
        </p:nvSpPr>
        <p:spPr/>
        <p:txBody>
          <a:bodyPr/>
          <a:lstStyle>
            <a:lvl1pPr>
              <a:defRPr/>
            </a:lvl1pPr>
          </a:lstStyle>
          <a:p>
            <a:pPr>
              <a:defRPr/>
            </a:pPr>
            <a:fld id="{23FDD4F2-1E72-8C4A-9343-60A29F0C5592}" type="datetime1">
              <a:rPr lang="fr-FR"/>
              <a:pPr>
                <a:defRPr/>
              </a:pPr>
              <a:t>20/08/2023</a:t>
            </a:fld>
            <a:endParaRPr lang="en-US"/>
          </a:p>
        </p:txBody>
      </p:sp>
      <p:sp>
        <p:nvSpPr>
          <p:cNvPr id="12" name="Slide Number Placeholder 6"/>
          <p:cNvSpPr>
            <a:spLocks noGrp="1"/>
          </p:cNvSpPr>
          <p:nvPr>
            <p:ph type="sldNum" sz="quarter" idx="12"/>
          </p:nvPr>
        </p:nvSpPr>
        <p:spPr>
          <a:xfrm>
            <a:off x="8231188" y="1509713"/>
            <a:ext cx="506412" cy="365125"/>
          </a:xfrm>
        </p:spPr>
        <p:txBody>
          <a:bodyPr/>
          <a:lstStyle>
            <a:lvl1pPr algn="ctr">
              <a:defRPr/>
            </a:lvl1pPr>
          </a:lstStyle>
          <a:p>
            <a:pPr>
              <a:defRPr/>
            </a:pPr>
            <a:fld id="{F5CAA647-291C-A841-94CF-C545CA4F55A3}" type="slidenum">
              <a:rPr lang="en-US"/>
              <a:pPr>
                <a:defRPr/>
              </a:pPr>
              <a:t>‹N°›</a:t>
            </a:fld>
            <a:endParaRPr lang="en-US" dirty="0"/>
          </a:p>
        </p:txBody>
      </p:sp>
      <p:pic>
        <p:nvPicPr>
          <p:cNvPr id="13" name="Image 8">
            <a:extLst>
              <a:ext uri="{FF2B5EF4-FFF2-40B4-BE49-F238E27FC236}">
                <a16:creationId xmlns:a16="http://schemas.microsoft.com/office/drawing/2014/main" id="{A5FCED48-64CD-284F-A79A-E40258307C1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23238" y="346075"/>
            <a:ext cx="735747" cy="590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9355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ntenus, Haut et bas">
    <p:spTree>
      <p:nvGrpSpPr>
        <p:cNvPr id="1" name=""/>
        <p:cNvGrpSpPr/>
        <p:nvPr/>
      </p:nvGrpSpPr>
      <p:grpSpPr>
        <a:xfrm>
          <a:off x="0" y="0"/>
          <a:ext cx="0" cy="0"/>
          <a:chOff x="0" y="0"/>
          <a:chExt cx="0" cy="0"/>
        </a:xfrm>
      </p:grpSpPr>
      <p:sp>
        <p:nvSpPr>
          <p:cNvPr id="4" name="Title 1"/>
          <p:cNvSpPr txBox="1">
            <a:spLocks/>
          </p:cNvSpPr>
          <p:nvPr userDrawn="1"/>
        </p:nvSpPr>
        <p:spPr>
          <a:xfrm>
            <a:off x="457200" y="254000"/>
            <a:ext cx="7388225" cy="590550"/>
          </a:xfrm>
          <a:prstGeom prst="rect">
            <a:avLst/>
          </a:prstGeom>
          <a:ln>
            <a:solidFill>
              <a:srgbClr val="FFFFFF"/>
            </a:solidFill>
          </a:ln>
        </p:spPr>
        <p:txBody>
          <a:bodyPr anchor="b"/>
          <a:lstStyle>
            <a:lvl1pPr algn="l" defTabSz="914400" rtl="0" eaLnBrk="1" latinLnBrk="0" hangingPunct="1">
              <a:spcBef>
                <a:spcPct val="0"/>
              </a:spcBef>
              <a:buNone/>
              <a:defRPr sz="3600" kern="1200">
                <a:solidFill>
                  <a:srgbClr val="DF172A"/>
                </a:solidFill>
                <a:latin typeface="+mj-lt"/>
                <a:ea typeface="+mj-ea"/>
                <a:cs typeface="+mj-cs"/>
              </a:defRPr>
            </a:lvl1pPr>
          </a:lstStyle>
          <a:p>
            <a:pPr fontAlgn="auto">
              <a:spcAft>
                <a:spcPts val="0"/>
              </a:spcAft>
              <a:defRPr/>
            </a:pPr>
            <a:r>
              <a:rPr lang="fr-FR" sz="2800" dirty="0">
                <a:solidFill>
                  <a:schemeClr val="accent2">
                    <a:lumMod val="50000"/>
                    <a:lumOff val="50000"/>
                  </a:schemeClr>
                </a:solidFill>
              </a:rPr>
              <a:t>Cliquez et modifiez le titre</a:t>
            </a:r>
          </a:p>
        </p:txBody>
      </p:sp>
      <p:cxnSp>
        <p:nvCxnSpPr>
          <p:cNvPr id="5" name="Connecteur droit 4"/>
          <p:cNvCxnSpPr/>
          <p:nvPr userDrawn="1"/>
        </p:nvCxnSpPr>
        <p:spPr>
          <a:xfrm>
            <a:off x="592138" y="844550"/>
            <a:ext cx="7480300" cy="0"/>
          </a:xfrm>
          <a:prstGeom prst="line">
            <a:avLst/>
          </a:prstGeom>
          <a:ln>
            <a:solidFill>
              <a:srgbClr val="DF172A"/>
            </a:solidFill>
          </a:ln>
        </p:spPr>
        <p:style>
          <a:lnRef idx="2">
            <a:schemeClr val="accent1"/>
          </a:lnRef>
          <a:fillRef idx="0">
            <a:schemeClr val="accent1"/>
          </a:fillRef>
          <a:effectRef idx="1">
            <a:schemeClr val="accent1"/>
          </a:effectRef>
          <a:fontRef idx="minor">
            <a:schemeClr val="tx1"/>
          </a:fontRef>
        </p:style>
      </p:cxnSp>
      <p:sp>
        <p:nvSpPr>
          <p:cNvPr id="6" name="Rectangle 5"/>
          <p:cNvSpPr/>
          <p:nvPr userDrawn="1"/>
        </p:nvSpPr>
        <p:spPr>
          <a:xfrm>
            <a:off x="8123238" y="346075"/>
            <a:ext cx="717550" cy="1646238"/>
          </a:xfrm>
          <a:prstGeom prst="rect">
            <a:avLst/>
          </a:prstGeom>
          <a:solidFill>
            <a:schemeClr val="accent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sz="1800"/>
          </a:p>
        </p:txBody>
      </p:sp>
      <p:sp>
        <p:nvSpPr>
          <p:cNvPr id="3" name="Content Placeholder 2"/>
          <p:cNvSpPr>
            <a:spLocks noGrp="1"/>
          </p:cNvSpPr>
          <p:nvPr>
            <p:ph sz="half" idx="1"/>
          </p:nvPr>
        </p:nvSpPr>
        <p:spPr>
          <a:xfrm>
            <a:off x="519218" y="1252638"/>
            <a:ext cx="7396163" cy="2464612"/>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9" name="Content Placeholder 2"/>
          <p:cNvSpPr>
            <a:spLocks noGrp="1"/>
          </p:cNvSpPr>
          <p:nvPr>
            <p:ph sz="half" idx="13"/>
          </p:nvPr>
        </p:nvSpPr>
        <p:spPr>
          <a:xfrm>
            <a:off x="519218" y="3807420"/>
            <a:ext cx="7396163" cy="2131377"/>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8" name="Date Placeholder 4"/>
          <p:cNvSpPr>
            <a:spLocks noGrp="1"/>
          </p:cNvSpPr>
          <p:nvPr>
            <p:ph type="dt" sz="half" idx="14"/>
          </p:nvPr>
        </p:nvSpPr>
        <p:spPr/>
        <p:txBody>
          <a:bodyPr/>
          <a:lstStyle>
            <a:lvl1pPr>
              <a:defRPr/>
            </a:lvl1pPr>
          </a:lstStyle>
          <a:p>
            <a:pPr>
              <a:defRPr/>
            </a:pPr>
            <a:fld id="{BC2B3238-CDEF-9B40-8CF9-DC2AB4E3310B}" type="datetime1">
              <a:rPr lang="fr-FR"/>
              <a:pPr>
                <a:defRPr/>
              </a:pPr>
              <a:t>20/08/2023</a:t>
            </a:fld>
            <a:endParaRPr lang="en-US"/>
          </a:p>
        </p:txBody>
      </p:sp>
      <p:sp>
        <p:nvSpPr>
          <p:cNvPr id="11" name="Slide Number Placeholder 6"/>
          <p:cNvSpPr>
            <a:spLocks noGrp="1"/>
          </p:cNvSpPr>
          <p:nvPr>
            <p:ph type="sldNum" sz="quarter" idx="16"/>
          </p:nvPr>
        </p:nvSpPr>
        <p:spPr>
          <a:xfrm>
            <a:off x="8231188" y="1509713"/>
            <a:ext cx="506412" cy="365125"/>
          </a:xfrm>
        </p:spPr>
        <p:txBody>
          <a:bodyPr/>
          <a:lstStyle>
            <a:lvl1pPr algn="ctr">
              <a:defRPr/>
            </a:lvl1pPr>
          </a:lstStyle>
          <a:p>
            <a:pPr>
              <a:defRPr/>
            </a:pPr>
            <a:fld id="{9B62EBEF-AAE1-E14C-BCB3-BD7759D71C76}" type="slidenum">
              <a:rPr lang="en-US"/>
              <a:pPr>
                <a:defRPr/>
              </a:pPr>
              <a:t>‹N°›</a:t>
            </a:fld>
            <a:endParaRPr lang="en-US" dirty="0"/>
          </a:p>
        </p:txBody>
      </p:sp>
      <p:pic>
        <p:nvPicPr>
          <p:cNvPr id="12" name="Image 8">
            <a:extLst>
              <a:ext uri="{FF2B5EF4-FFF2-40B4-BE49-F238E27FC236}">
                <a16:creationId xmlns:a16="http://schemas.microsoft.com/office/drawing/2014/main" id="{F1FD6E88-6B0F-E349-A369-CA3CC55DEB4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123238" y="346075"/>
            <a:ext cx="735747" cy="590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9242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914400"/>
            <a:ext cx="650875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fr-FR"/>
              <a:t>Cliquez et modifiez le titre</a:t>
            </a:r>
          </a:p>
        </p:txBody>
      </p:sp>
      <p:sp>
        <p:nvSpPr>
          <p:cNvPr id="1027" name="Text Placeholder 2"/>
          <p:cNvSpPr>
            <a:spLocks noGrp="1"/>
          </p:cNvSpPr>
          <p:nvPr>
            <p:ph type="body" idx="1"/>
          </p:nvPr>
        </p:nvSpPr>
        <p:spPr bwMode="auto">
          <a:xfrm>
            <a:off x="457200" y="2209800"/>
            <a:ext cx="6508750" cy="39163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Date Placeholder 3"/>
          <p:cNvSpPr>
            <a:spLocks noGrp="1"/>
          </p:cNvSpPr>
          <p:nvPr>
            <p:ph type="dt" sz="half" idx="2"/>
          </p:nvPr>
        </p:nvSpPr>
        <p:spPr>
          <a:xfrm>
            <a:off x="6965950" y="6352100"/>
            <a:ext cx="1752600" cy="365125"/>
          </a:xfrm>
          <a:prstGeom prst="rect">
            <a:avLst/>
          </a:prstGeom>
        </p:spPr>
        <p:txBody>
          <a:bodyPr vert="horz" lIns="91440" tIns="45720" rIns="91440" bIns="45720" rtlCol="0" anchor="ctr"/>
          <a:lstStyle>
            <a:lvl1pPr algn="r" fontAlgn="auto">
              <a:spcBef>
                <a:spcPts val="0"/>
              </a:spcBef>
              <a:spcAft>
                <a:spcPts val="0"/>
              </a:spcAft>
              <a:defRPr sz="1100" b="0">
                <a:solidFill>
                  <a:schemeClr val="accent2">
                    <a:lumMod val="50000"/>
                    <a:lumOff val="50000"/>
                  </a:schemeClr>
                </a:solidFill>
                <a:latin typeface="+mn-lt"/>
                <a:ea typeface="+mn-ea"/>
                <a:cs typeface="+mn-cs"/>
              </a:defRPr>
            </a:lvl1pPr>
          </a:lstStyle>
          <a:p>
            <a:pPr>
              <a:defRPr/>
            </a:pPr>
            <a:fld id="{A050C15A-3D67-AB48-A18B-A614E24608E0}" type="datetime1">
              <a:rPr lang="fr-FR" smtClean="0"/>
              <a:pPr>
                <a:defRPr/>
              </a:pPr>
              <a:t>20/08/2023</a:t>
            </a:fld>
            <a:endParaRPr lang="en-US" dirty="0"/>
          </a:p>
        </p:txBody>
      </p:sp>
      <p:sp>
        <p:nvSpPr>
          <p:cNvPr id="6" name="Slide Number Placeholder 5"/>
          <p:cNvSpPr>
            <a:spLocks noGrp="1"/>
          </p:cNvSpPr>
          <p:nvPr>
            <p:ph type="sldNum" sz="quarter" idx="4"/>
          </p:nvPr>
        </p:nvSpPr>
        <p:spPr>
          <a:xfrm>
            <a:off x="8256588" y="360363"/>
            <a:ext cx="506412" cy="365125"/>
          </a:xfrm>
          <a:prstGeom prst="rect">
            <a:avLst/>
          </a:prstGeom>
        </p:spPr>
        <p:txBody>
          <a:bodyPr vert="horz" lIns="91440" tIns="45720" rIns="91440" bIns="45720" rtlCol="0" anchor="ctr"/>
          <a:lstStyle>
            <a:lvl1pPr algn="r" fontAlgn="auto">
              <a:spcBef>
                <a:spcPts val="0"/>
              </a:spcBef>
              <a:spcAft>
                <a:spcPts val="0"/>
              </a:spcAft>
              <a:defRPr sz="2200" b="1">
                <a:solidFill>
                  <a:schemeClr val="bg1"/>
                </a:solidFill>
                <a:latin typeface="+mn-lt"/>
                <a:ea typeface="+mn-ea"/>
                <a:cs typeface="+mn-cs"/>
              </a:defRPr>
            </a:lvl1pPr>
          </a:lstStyle>
          <a:p>
            <a:pPr>
              <a:defRPr/>
            </a:pPr>
            <a:fld id="{28C764B8-99A9-8F4E-8A83-9EC784A19035}" type="slidenum">
              <a:rPr lang="en-US"/>
              <a:pPr>
                <a:defRPr/>
              </a:pPr>
              <a:t>‹N°›</a:t>
            </a:fld>
            <a:endParaRPr lang="en-US" dirty="0"/>
          </a:p>
        </p:txBody>
      </p:sp>
    </p:spTree>
  </p:cSld>
  <p:clrMap bg1="lt1" tx1="dk1" bg2="lt2" tx2="dk2" accent1="accent1" accent2="accent2" accent3="accent3" accent4="accent4" accent5="accent5" accent6="accent6" hlink="hlink" folHlink="folHlink"/>
  <p:sldLayoutIdLst>
    <p:sldLayoutId id="2147485257" r:id="rId1"/>
    <p:sldLayoutId id="2147485258" r:id="rId2"/>
    <p:sldLayoutId id="2147485259" r:id="rId3"/>
    <p:sldLayoutId id="2147485260" r:id="rId4"/>
    <p:sldLayoutId id="2147485261" r:id="rId5"/>
    <p:sldLayoutId id="2147485262" r:id="rId6"/>
    <p:sldLayoutId id="2147485263" r:id="rId7"/>
    <p:sldLayoutId id="2147485264" r:id="rId8"/>
    <p:sldLayoutId id="2147485265" r:id="rId9"/>
    <p:sldLayoutId id="2147485266" r:id="rId10"/>
    <p:sldLayoutId id="2147485267" r:id="rId11"/>
    <p:sldLayoutId id="2147485268" r:id="rId12"/>
    <p:sldLayoutId id="2147485269" r:id="rId13"/>
    <p:sldLayoutId id="2147485270" r:id="rId14"/>
    <p:sldLayoutId id="2147485271" r:id="rId15"/>
    <p:sldLayoutId id="2147485272" r:id="rId16"/>
    <p:sldLayoutId id="2147485273" r:id="rId17"/>
    <p:sldLayoutId id="2147485274" r:id="rId18"/>
    <p:sldLayoutId id="2147485275" r:id="rId19"/>
  </p:sldLayoutIdLst>
  <p:hf hdr="0" dt="0"/>
  <p:txStyles>
    <p:titleStyle>
      <a:lvl1pPr algn="l" rtl="0" eaLnBrk="1" fontAlgn="base" hangingPunct="1">
        <a:spcBef>
          <a:spcPct val="0"/>
        </a:spcBef>
        <a:spcAft>
          <a:spcPct val="0"/>
        </a:spcAft>
        <a:defRPr sz="3600" kern="1200">
          <a:solidFill>
            <a:schemeClr val="accent2">
              <a:lumMod val="50000"/>
              <a:lumOff val="50000"/>
            </a:schemeClr>
          </a:solidFill>
          <a:latin typeface="+mj-lt"/>
          <a:ea typeface="ＭＳ Ｐゴシック" charset="0"/>
          <a:cs typeface="ＭＳ Ｐゴシック" charset="0"/>
        </a:defRPr>
      </a:lvl1pPr>
      <a:lvl2pPr algn="l" rtl="0" eaLnBrk="1" fontAlgn="base" hangingPunct="1">
        <a:spcBef>
          <a:spcPct val="0"/>
        </a:spcBef>
        <a:spcAft>
          <a:spcPct val="0"/>
        </a:spcAft>
        <a:defRPr sz="3600">
          <a:solidFill>
            <a:schemeClr val="accent1"/>
          </a:solidFill>
          <a:latin typeface="Century Gothic" charset="0"/>
          <a:ea typeface="ＭＳ Ｐゴシック" charset="0"/>
          <a:cs typeface="ＭＳ Ｐゴシック" charset="0"/>
        </a:defRPr>
      </a:lvl2pPr>
      <a:lvl3pPr algn="l" rtl="0" eaLnBrk="1" fontAlgn="base" hangingPunct="1">
        <a:spcBef>
          <a:spcPct val="0"/>
        </a:spcBef>
        <a:spcAft>
          <a:spcPct val="0"/>
        </a:spcAft>
        <a:defRPr sz="3600">
          <a:solidFill>
            <a:schemeClr val="accent1"/>
          </a:solidFill>
          <a:latin typeface="Century Gothic" charset="0"/>
          <a:ea typeface="ＭＳ Ｐゴシック" charset="0"/>
          <a:cs typeface="ＭＳ Ｐゴシック" charset="0"/>
        </a:defRPr>
      </a:lvl3pPr>
      <a:lvl4pPr algn="l" rtl="0" eaLnBrk="1" fontAlgn="base" hangingPunct="1">
        <a:spcBef>
          <a:spcPct val="0"/>
        </a:spcBef>
        <a:spcAft>
          <a:spcPct val="0"/>
        </a:spcAft>
        <a:defRPr sz="3600">
          <a:solidFill>
            <a:schemeClr val="accent1"/>
          </a:solidFill>
          <a:latin typeface="Century Gothic" charset="0"/>
          <a:ea typeface="ＭＳ Ｐゴシック" charset="0"/>
          <a:cs typeface="ＭＳ Ｐゴシック" charset="0"/>
        </a:defRPr>
      </a:lvl4pPr>
      <a:lvl5pPr algn="l" rtl="0" eaLnBrk="1" fontAlgn="base" hangingPunct="1">
        <a:spcBef>
          <a:spcPct val="0"/>
        </a:spcBef>
        <a:spcAft>
          <a:spcPct val="0"/>
        </a:spcAft>
        <a:defRPr sz="3600">
          <a:solidFill>
            <a:schemeClr val="accent1"/>
          </a:solidFill>
          <a:latin typeface="Century Gothic" charset="0"/>
          <a:ea typeface="ＭＳ Ｐゴシック" charset="0"/>
          <a:cs typeface="ＭＳ Ｐゴシック" charset="0"/>
        </a:defRPr>
      </a:lvl5pPr>
      <a:lvl6pPr marL="457200" algn="l" rtl="0" eaLnBrk="1" fontAlgn="base" hangingPunct="1">
        <a:spcBef>
          <a:spcPct val="0"/>
        </a:spcBef>
        <a:spcAft>
          <a:spcPct val="0"/>
        </a:spcAft>
        <a:defRPr sz="3600">
          <a:solidFill>
            <a:schemeClr val="accent1"/>
          </a:solidFill>
          <a:latin typeface="Century Gothic" charset="0"/>
          <a:ea typeface="ＭＳ Ｐゴシック" charset="0"/>
          <a:cs typeface="ＭＳ Ｐゴシック" charset="0"/>
        </a:defRPr>
      </a:lvl6pPr>
      <a:lvl7pPr marL="914400" algn="l" rtl="0" eaLnBrk="1" fontAlgn="base" hangingPunct="1">
        <a:spcBef>
          <a:spcPct val="0"/>
        </a:spcBef>
        <a:spcAft>
          <a:spcPct val="0"/>
        </a:spcAft>
        <a:defRPr sz="3600">
          <a:solidFill>
            <a:schemeClr val="accent1"/>
          </a:solidFill>
          <a:latin typeface="Century Gothic" charset="0"/>
          <a:ea typeface="ＭＳ Ｐゴシック" charset="0"/>
          <a:cs typeface="ＭＳ Ｐゴシック" charset="0"/>
        </a:defRPr>
      </a:lvl7pPr>
      <a:lvl8pPr marL="1371600" algn="l" rtl="0" eaLnBrk="1" fontAlgn="base" hangingPunct="1">
        <a:spcBef>
          <a:spcPct val="0"/>
        </a:spcBef>
        <a:spcAft>
          <a:spcPct val="0"/>
        </a:spcAft>
        <a:defRPr sz="3600">
          <a:solidFill>
            <a:schemeClr val="accent1"/>
          </a:solidFill>
          <a:latin typeface="Century Gothic" charset="0"/>
          <a:ea typeface="ＭＳ Ｐゴシック" charset="0"/>
          <a:cs typeface="ＭＳ Ｐゴシック" charset="0"/>
        </a:defRPr>
      </a:lvl8pPr>
      <a:lvl9pPr marL="1828800" algn="l" rtl="0" eaLnBrk="1" fontAlgn="base" hangingPunct="1">
        <a:spcBef>
          <a:spcPct val="0"/>
        </a:spcBef>
        <a:spcAft>
          <a:spcPct val="0"/>
        </a:spcAft>
        <a:defRPr sz="3600">
          <a:solidFill>
            <a:schemeClr val="accent1"/>
          </a:solidFill>
          <a:latin typeface="Century Gothic" charset="0"/>
          <a:ea typeface="ＭＳ Ｐゴシック" charset="0"/>
          <a:cs typeface="ＭＳ Ｐゴシック" charset="0"/>
        </a:defRPr>
      </a:lvl9pPr>
    </p:titleStyle>
    <p:bodyStyle>
      <a:lvl1pPr marL="228600" indent="-228600" algn="l" rtl="0" eaLnBrk="1" fontAlgn="base" hangingPunct="1">
        <a:spcBef>
          <a:spcPts val="1800"/>
        </a:spcBef>
        <a:spcAft>
          <a:spcPct val="0"/>
        </a:spcAft>
        <a:buClr>
          <a:schemeClr val="accent2">
            <a:lumMod val="50000"/>
            <a:lumOff val="50000"/>
          </a:schemeClr>
        </a:buClr>
        <a:buSzPct val="100000"/>
        <a:buFont typeface="Wingdings 2" charset="0"/>
        <a:buChar char="¡"/>
        <a:defRPr sz="2000" kern="1200">
          <a:solidFill>
            <a:schemeClr val="tx2"/>
          </a:solidFill>
          <a:latin typeface="+mn-lt"/>
          <a:ea typeface="ＭＳ Ｐゴシック" charset="0"/>
          <a:cs typeface="ＭＳ Ｐゴシック" charset="0"/>
        </a:defRPr>
      </a:lvl1pPr>
      <a:lvl2pPr marL="457200" indent="-228600" algn="l" rtl="0" eaLnBrk="1" fontAlgn="base" hangingPunct="1">
        <a:spcBef>
          <a:spcPts val="600"/>
        </a:spcBef>
        <a:spcAft>
          <a:spcPct val="0"/>
        </a:spcAft>
        <a:buClr>
          <a:schemeClr val="accent2">
            <a:lumMod val="50000"/>
            <a:lumOff val="50000"/>
          </a:schemeClr>
        </a:buClr>
        <a:buSzPct val="100000"/>
        <a:buFont typeface="Wingdings 2" charset="0"/>
        <a:buChar char="¡"/>
        <a:defRPr kern="1200">
          <a:solidFill>
            <a:schemeClr val="tx2"/>
          </a:solidFill>
          <a:latin typeface="+mn-lt"/>
          <a:ea typeface="ＭＳ Ｐゴシック" charset="0"/>
          <a:cs typeface="+mn-cs"/>
        </a:defRPr>
      </a:lvl2pPr>
      <a:lvl3pPr marL="685800" indent="-228600" algn="l" rtl="0" eaLnBrk="1" fontAlgn="base" hangingPunct="1">
        <a:spcBef>
          <a:spcPts val="600"/>
        </a:spcBef>
        <a:spcAft>
          <a:spcPct val="0"/>
        </a:spcAft>
        <a:buClr>
          <a:schemeClr val="accent2">
            <a:lumMod val="50000"/>
            <a:lumOff val="50000"/>
          </a:schemeClr>
        </a:buClr>
        <a:buSzPct val="100000"/>
        <a:buFont typeface="Wingdings 2" charset="0"/>
        <a:buChar char="¡"/>
        <a:defRPr kern="1200">
          <a:solidFill>
            <a:schemeClr val="tx2"/>
          </a:solidFill>
          <a:latin typeface="+mn-lt"/>
          <a:ea typeface="ＭＳ Ｐゴシック" charset="0"/>
          <a:cs typeface="+mn-cs"/>
        </a:defRPr>
      </a:lvl3pPr>
      <a:lvl4pPr marL="914400" indent="-228600" algn="l" rtl="0" eaLnBrk="1" fontAlgn="base" hangingPunct="1">
        <a:spcBef>
          <a:spcPts val="600"/>
        </a:spcBef>
        <a:spcAft>
          <a:spcPct val="0"/>
        </a:spcAft>
        <a:buClr>
          <a:schemeClr val="accent2">
            <a:lumMod val="50000"/>
            <a:lumOff val="50000"/>
          </a:schemeClr>
        </a:buClr>
        <a:buSzPct val="100000"/>
        <a:buFont typeface="Wingdings 2" charset="0"/>
        <a:buChar char="¡"/>
        <a:defRPr kern="1200">
          <a:solidFill>
            <a:schemeClr val="tx2"/>
          </a:solidFill>
          <a:latin typeface="+mn-lt"/>
          <a:ea typeface="ＭＳ Ｐゴシック" charset="0"/>
          <a:cs typeface="+mn-cs"/>
        </a:defRPr>
      </a:lvl4pPr>
      <a:lvl5pPr marL="1143000" indent="-228600" algn="l" rtl="0" eaLnBrk="1" fontAlgn="base" hangingPunct="1">
        <a:spcBef>
          <a:spcPts val="600"/>
        </a:spcBef>
        <a:spcAft>
          <a:spcPct val="0"/>
        </a:spcAft>
        <a:buClr>
          <a:schemeClr val="accent2">
            <a:lumMod val="50000"/>
            <a:lumOff val="50000"/>
          </a:schemeClr>
        </a:buClr>
        <a:buSzPct val="100000"/>
        <a:buFont typeface="Wingdings 2" charset="0"/>
        <a:buChar char="¡"/>
        <a:defRPr kern="1200">
          <a:solidFill>
            <a:schemeClr val="tx2"/>
          </a:solidFill>
          <a:latin typeface="+mn-lt"/>
          <a:ea typeface="ＭＳ Ｐゴシック" charset="0"/>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package" Target="../embeddings/Document_Microsoft_Word.docx"/><Relationship Id="rId2" Type="http://schemas.openxmlformats.org/officeDocument/2006/relationships/notesSlide" Target="../notesSlides/notesSlide10.xml"/><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00400" y="454253"/>
            <a:ext cx="5748338" cy="2526453"/>
          </a:xfrm>
        </p:spPr>
        <p:txBody>
          <a:bodyPr anchor="t">
            <a:normAutofit/>
          </a:bodyPr>
          <a:lstStyle/>
          <a:p>
            <a:pPr fontAlgn="auto">
              <a:spcAft>
                <a:spcPts val="0"/>
              </a:spcAft>
              <a:defRPr/>
            </a:pPr>
            <a:r>
              <a:rPr lang="fr-FR" dirty="0">
                <a:solidFill>
                  <a:schemeClr val="bg1"/>
                </a:solidFill>
              </a:rPr>
              <a:t>L’évaluation d’un programme d’ETP</a:t>
            </a:r>
            <a:br>
              <a:rPr lang="fr-FR" dirty="0">
                <a:solidFill>
                  <a:schemeClr val="bg1"/>
                </a:solidFill>
              </a:rPr>
            </a:br>
            <a:br>
              <a:rPr lang="fr-FR" dirty="0">
                <a:solidFill>
                  <a:schemeClr val="bg1"/>
                </a:solidFill>
              </a:rPr>
            </a:br>
            <a:r>
              <a:rPr lang="fr-FR" sz="1800" dirty="0">
                <a:solidFill>
                  <a:schemeClr val="bg1"/>
                </a:solidFill>
              </a:rPr>
              <a:t>Evaluation</a:t>
            </a:r>
            <a:r>
              <a:rPr lang="fr-FR" sz="1800" b="1" dirty="0">
                <a:solidFill>
                  <a:schemeClr val="bg1"/>
                </a:solidFill>
              </a:rPr>
              <a:t> </a:t>
            </a:r>
            <a:r>
              <a:rPr lang="fr-FR" sz="1800" dirty="0">
                <a:solidFill>
                  <a:schemeClr val="bg1"/>
                </a:solidFill>
              </a:rPr>
              <a:t>annuelle et quadriennale</a:t>
            </a:r>
            <a:endParaRPr lang="fr-FR" dirty="0">
              <a:solidFill>
                <a:schemeClr val="bg1"/>
              </a:solidFill>
            </a:endParaRPr>
          </a:p>
        </p:txBody>
      </p:sp>
      <p:sp>
        <p:nvSpPr>
          <p:cNvPr id="23557" name="Sous-titre 2"/>
          <p:cNvSpPr txBox="1">
            <a:spLocks/>
          </p:cNvSpPr>
          <p:nvPr/>
        </p:nvSpPr>
        <p:spPr bwMode="auto">
          <a:xfrm>
            <a:off x="3448049" y="6242050"/>
            <a:ext cx="5253038" cy="422275"/>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algn="r" eaLnBrk="1" hangingPunct="1">
              <a:buClr>
                <a:schemeClr val="accent1"/>
              </a:buClr>
              <a:buSzPct val="100000"/>
              <a:buFont typeface="Calisto MT" charset="0"/>
              <a:buNone/>
            </a:pPr>
            <a:endParaRPr lang="fr-FR" sz="1100">
              <a:solidFill>
                <a:schemeClr val="tx2"/>
              </a:solidFill>
            </a:endParaRPr>
          </a:p>
        </p:txBody>
      </p:sp>
      <p:sp>
        <p:nvSpPr>
          <p:cNvPr id="7" name="Sous-titre 2">
            <a:extLst>
              <a:ext uri="{FF2B5EF4-FFF2-40B4-BE49-F238E27FC236}">
                <a16:creationId xmlns:a16="http://schemas.microsoft.com/office/drawing/2014/main" id="{C5F05D22-F6A7-3F47-8B7A-9729A175FAD0}"/>
              </a:ext>
            </a:extLst>
          </p:cNvPr>
          <p:cNvSpPr txBox="1">
            <a:spLocks/>
          </p:cNvSpPr>
          <p:nvPr/>
        </p:nvSpPr>
        <p:spPr bwMode="auto">
          <a:xfrm>
            <a:off x="3097304" y="4320644"/>
            <a:ext cx="5253037" cy="19214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normAutofit fontScale="92500" lnSpcReduction="20000"/>
          </a:bodyPr>
          <a:lstStyle>
            <a:lvl1pPr marL="0" indent="0" algn="l" defTabSz="914400" rtl="0" eaLnBrk="1" fontAlgn="base" latinLnBrk="0" hangingPunct="1">
              <a:spcBef>
                <a:spcPts val="0"/>
              </a:spcBef>
              <a:spcAft>
                <a:spcPct val="0"/>
              </a:spcAft>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rtl="0" eaLnBrk="0" fontAlgn="base" hangingPunct="0">
              <a:spcBef>
                <a:spcPts val="600"/>
              </a:spcBef>
              <a:spcAft>
                <a:spcPct val="0"/>
              </a:spcAft>
              <a:buClr>
                <a:srgbClr val="430404"/>
              </a:buClr>
              <a:buSzPct val="100000"/>
              <a:buFont typeface="Wingdings 2" charset="0"/>
              <a:buNone/>
              <a:defRPr kern="1200">
                <a:solidFill>
                  <a:schemeClr val="tx1">
                    <a:tint val="75000"/>
                  </a:schemeClr>
                </a:solidFill>
                <a:latin typeface="+mn-lt"/>
                <a:ea typeface="ＭＳ Ｐゴシック" charset="0"/>
                <a:cs typeface="+mn-cs"/>
              </a:defRPr>
            </a:lvl2pPr>
            <a:lvl3pPr marL="914400" indent="0" algn="ctr" rtl="0" eaLnBrk="0" fontAlgn="base" hangingPunct="0">
              <a:spcBef>
                <a:spcPts val="600"/>
              </a:spcBef>
              <a:spcAft>
                <a:spcPct val="0"/>
              </a:spcAft>
              <a:buClr>
                <a:schemeClr val="accent1"/>
              </a:buClr>
              <a:buSzPct val="100000"/>
              <a:buFont typeface="Wingdings 2" charset="0"/>
              <a:buNone/>
              <a:defRPr kern="1200">
                <a:solidFill>
                  <a:schemeClr val="tx1">
                    <a:tint val="75000"/>
                  </a:schemeClr>
                </a:solidFill>
                <a:latin typeface="+mn-lt"/>
                <a:ea typeface="ＭＳ Ｐゴシック" charset="0"/>
                <a:cs typeface="+mn-cs"/>
              </a:defRPr>
            </a:lvl3pPr>
            <a:lvl4pPr marL="1371600" indent="0" algn="ctr" rtl="0" eaLnBrk="0" fontAlgn="base" hangingPunct="0">
              <a:spcBef>
                <a:spcPts val="600"/>
              </a:spcBef>
              <a:spcAft>
                <a:spcPct val="0"/>
              </a:spcAft>
              <a:buClr>
                <a:srgbClr val="430404"/>
              </a:buClr>
              <a:buSzPct val="100000"/>
              <a:buFont typeface="Wingdings 2" charset="0"/>
              <a:buNone/>
              <a:defRPr kern="1200">
                <a:solidFill>
                  <a:schemeClr val="tx1">
                    <a:tint val="75000"/>
                  </a:schemeClr>
                </a:solidFill>
                <a:latin typeface="+mn-lt"/>
                <a:ea typeface="ＭＳ Ｐゴシック" charset="0"/>
                <a:cs typeface="+mn-cs"/>
              </a:defRPr>
            </a:lvl4pPr>
            <a:lvl5pPr marL="1828800" indent="0" algn="ctr" rtl="0" eaLnBrk="0" fontAlgn="base" hangingPunct="0">
              <a:spcBef>
                <a:spcPts val="600"/>
              </a:spcBef>
              <a:spcAft>
                <a:spcPct val="0"/>
              </a:spcAft>
              <a:buClr>
                <a:schemeClr val="accent1"/>
              </a:buClr>
              <a:buSzPct val="100000"/>
              <a:buFont typeface="Wingdings 2" charset="0"/>
              <a:buNone/>
              <a:defRPr kern="1200">
                <a:solidFill>
                  <a:schemeClr val="tx1">
                    <a:tint val="75000"/>
                  </a:schemeClr>
                </a:solidFill>
                <a:latin typeface="+mn-lt"/>
                <a:ea typeface="ＭＳ Ｐゴシック" charset="0"/>
                <a:cs typeface="+mn-cs"/>
              </a:defRPr>
            </a:lvl5pPr>
            <a:lvl6pPr marL="2286000" indent="0" algn="ctr" defTabSz="914400" rtl="0" eaLnBrk="1" latinLnBrk="0" hangingPunct="1">
              <a:spcBef>
                <a:spcPct val="20000"/>
              </a:spcBef>
              <a:buClr>
                <a:schemeClr val="accent1">
                  <a:lumMod val="50000"/>
                </a:schemeClr>
              </a:buClr>
              <a:buFont typeface="Wingdings 2" pitchFamily="18" charset="2"/>
              <a:buNone/>
              <a:defRPr lang="en-US"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Font typeface="Wingdings 2" pitchFamily="18" charset="2"/>
              <a:buNone/>
              <a:defRPr lang="en-US" sz="18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lumMod val="50000"/>
                </a:schemeClr>
              </a:buClr>
              <a:buFont typeface="Wingdings 2" pitchFamily="18" charset="2"/>
              <a:buNone/>
              <a:defRPr lang="en-US" sz="18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Font typeface="Wingdings 2" pitchFamily="18" charset="2"/>
              <a:buNone/>
              <a:defRPr lang="en-US" sz="1800" kern="1200">
                <a:solidFill>
                  <a:schemeClr val="tx1">
                    <a:tint val="75000"/>
                  </a:schemeClr>
                </a:solidFill>
                <a:latin typeface="+mn-lt"/>
                <a:ea typeface="+mn-ea"/>
                <a:cs typeface="+mn-cs"/>
              </a:defRPr>
            </a:lvl9pPr>
          </a:lstStyle>
          <a:p>
            <a:r>
              <a:rPr lang="fr-FR" b="1" dirty="0">
                <a:solidFill>
                  <a:schemeClr val="tx1"/>
                </a:solidFill>
              </a:rPr>
              <a:t>Pr. Catherine Tourette-Turgis, </a:t>
            </a:r>
            <a:endParaRPr lang="fr-FR" sz="1400" dirty="0"/>
          </a:p>
          <a:p>
            <a:r>
              <a:rPr lang="fr-FR" sz="1400" dirty="0">
                <a:solidFill>
                  <a:schemeClr val="tx1"/>
                </a:solidFill>
              </a:rPr>
              <a:t>Fondatrice de l’Université des Patients – Sorbonne Université &amp; Titulaire de la chaire Compétences et vulnérabilité – Sorbonne Université.</a:t>
            </a:r>
          </a:p>
          <a:p>
            <a:pPr fontAlgn="auto">
              <a:spcAft>
                <a:spcPts val="0"/>
              </a:spcAft>
              <a:buFont typeface="Calisto MT" pitchFamily="18" charset="0"/>
              <a:buNone/>
              <a:defRPr/>
            </a:pPr>
            <a:r>
              <a:rPr lang="fr-FR" b="1" dirty="0" err="1">
                <a:solidFill>
                  <a:schemeClr val="tx1"/>
                </a:solidFill>
              </a:rPr>
              <a:t>Lennize</a:t>
            </a:r>
            <a:r>
              <a:rPr lang="fr-FR" b="1" dirty="0">
                <a:solidFill>
                  <a:schemeClr val="tx1"/>
                </a:solidFill>
              </a:rPr>
              <a:t> Pereira Paulo</a:t>
            </a:r>
            <a:r>
              <a:rPr lang="fr-FR" sz="1400" dirty="0">
                <a:solidFill>
                  <a:schemeClr val="tx1"/>
                </a:solidFill>
              </a:rPr>
              <a:t>, </a:t>
            </a:r>
          </a:p>
          <a:p>
            <a:pPr fontAlgn="auto">
              <a:spcAft>
                <a:spcPts val="0"/>
              </a:spcAft>
              <a:defRPr/>
            </a:pPr>
            <a:r>
              <a:rPr lang="fr-FR" sz="1400" dirty="0">
                <a:solidFill>
                  <a:schemeClr val="tx1"/>
                </a:solidFill>
              </a:rPr>
              <a:t>Responsable ETP à C</a:t>
            </a:r>
            <a:r>
              <a:rPr lang="fr-FR" sz="1400" dirty="0">
                <a:solidFill>
                  <a:srgbClr val="FF0000"/>
                </a:solidFill>
              </a:rPr>
              <a:t>O</a:t>
            </a:r>
            <a:r>
              <a:rPr lang="fr-FR" sz="1400" dirty="0">
                <a:solidFill>
                  <a:schemeClr val="tx1"/>
                </a:solidFill>
              </a:rPr>
              <a:t>MMENT DIRE &amp; </a:t>
            </a:r>
            <a:r>
              <a:rPr lang="fr-FR" sz="1400" dirty="0">
                <a:solidFill>
                  <a:srgbClr val="000000"/>
                </a:solidFill>
              </a:rPr>
              <a:t>Chercheure Centre de recherche de la Formation au CNAM, Paris </a:t>
            </a:r>
            <a:r>
              <a:rPr lang="fr-FR" sz="1400" dirty="0">
                <a:solidFill>
                  <a:schemeClr val="tx1"/>
                </a:solidFill>
              </a:rPr>
              <a:t>&amp; Professeure associée, Sorbonne Université.     </a:t>
            </a:r>
          </a:p>
          <a:p>
            <a:pPr fontAlgn="auto">
              <a:spcAft>
                <a:spcPts val="0"/>
              </a:spcAft>
              <a:defRPr/>
            </a:pPr>
            <a:r>
              <a:rPr lang="fr-FR" b="1" dirty="0">
                <a:solidFill>
                  <a:schemeClr val="tx1"/>
                </a:solidFill>
              </a:rPr>
              <a:t>Maryline </a:t>
            </a:r>
            <a:r>
              <a:rPr lang="fr-FR" b="1" dirty="0" err="1">
                <a:solidFill>
                  <a:schemeClr val="tx1"/>
                </a:solidFill>
              </a:rPr>
              <a:t>Rébillon</a:t>
            </a:r>
            <a:r>
              <a:rPr lang="fr-FR" sz="1400" dirty="0">
                <a:solidFill>
                  <a:schemeClr val="tx1"/>
                </a:solidFill>
              </a:rPr>
              <a:t>, </a:t>
            </a:r>
          </a:p>
          <a:p>
            <a:pPr fontAlgn="auto">
              <a:spcAft>
                <a:spcPts val="0"/>
              </a:spcAft>
              <a:defRPr/>
            </a:pPr>
            <a:r>
              <a:rPr lang="fr-FR" sz="1400" dirty="0">
                <a:solidFill>
                  <a:schemeClr val="tx1"/>
                </a:solidFill>
              </a:rPr>
              <a:t>Directrice de C</a:t>
            </a:r>
            <a:r>
              <a:rPr lang="fr-FR" sz="1400" dirty="0">
                <a:solidFill>
                  <a:srgbClr val="FF0000"/>
                </a:solidFill>
              </a:rPr>
              <a:t>O</a:t>
            </a:r>
            <a:r>
              <a:rPr lang="fr-FR" sz="1400" dirty="0">
                <a:solidFill>
                  <a:schemeClr val="tx1"/>
                </a:solidFill>
              </a:rPr>
              <a:t>MMENT DIRE &amp; Professeure associée, Sorbonne Université.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E5F51934-89C3-B343-B8C8-B5A785639947}"/>
              </a:ext>
            </a:extLst>
          </p:cNvPr>
          <p:cNvSpPr>
            <a:spLocks noGrp="1"/>
          </p:cNvSpPr>
          <p:nvPr>
            <p:ph type="sldNum" sz="quarter" idx="12"/>
          </p:nvPr>
        </p:nvSpPr>
        <p:spPr/>
        <p:txBody>
          <a:bodyPr/>
          <a:lstStyle/>
          <a:p>
            <a:pPr>
              <a:defRPr/>
            </a:pPr>
            <a:fld id="{58A3BFB3-B5BA-A440-9B0B-EE2A433DF853}" type="slidenum">
              <a:rPr lang="en-US" smtClean="0"/>
              <a:pPr>
                <a:defRPr/>
              </a:pPr>
              <a:t>10</a:t>
            </a:fld>
            <a:endParaRPr lang="en-US" dirty="0"/>
          </a:p>
        </p:txBody>
      </p:sp>
      <p:sp>
        <p:nvSpPr>
          <p:cNvPr id="6" name="Titre 1">
            <a:extLst>
              <a:ext uri="{FF2B5EF4-FFF2-40B4-BE49-F238E27FC236}">
                <a16:creationId xmlns:a16="http://schemas.microsoft.com/office/drawing/2014/main" id="{50608D34-DA1C-D548-9BAF-7E0B3E29B961}"/>
              </a:ext>
            </a:extLst>
          </p:cNvPr>
          <p:cNvSpPr txBox="1">
            <a:spLocks/>
          </p:cNvSpPr>
          <p:nvPr/>
        </p:nvSpPr>
        <p:spPr bwMode="auto">
          <a:xfrm>
            <a:off x="1690173" y="1692275"/>
            <a:ext cx="5688823" cy="3113641"/>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algn="l" rtl="0" eaLnBrk="1" fontAlgn="base" hangingPunct="1">
              <a:spcBef>
                <a:spcPct val="0"/>
              </a:spcBef>
              <a:spcAft>
                <a:spcPct val="0"/>
              </a:spcAft>
              <a:defRPr lang="fr-FR" sz="2800" kern="1200" dirty="0" smtClean="0">
                <a:ln>
                  <a:noFill/>
                </a:ln>
                <a:solidFill>
                  <a:srgbClr val="DF172A"/>
                </a:solidFill>
                <a:latin typeface="+mj-lt"/>
                <a:ea typeface="+mj-ea"/>
                <a:cs typeface="+mj-cs"/>
              </a:defRPr>
            </a:lvl1pPr>
            <a:lvl2pPr algn="l" rtl="0" eaLnBrk="1" fontAlgn="base" hangingPunct="1">
              <a:spcBef>
                <a:spcPct val="0"/>
              </a:spcBef>
              <a:spcAft>
                <a:spcPct val="0"/>
              </a:spcAft>
              <a:defRPr sz="3600">
                <a:solidFill>
                  <a:schemeClr val="accent1"/>
                </a:solidFill>
                <a:latin typeface="Century Gothic" charset="0"/>
                <a:ea typeface="ＭＳ Ｐゴシック" charset="0"/>
                <a:cs typeface="ＭＳ Ｐゴシック" charset="0"/>
              </a:defRPr>
            </a:lvl2pPr>
            <a:lvl3pPr algn="l" rtl="0" eaLnBrk="1" fontAlgn="base" hangingPunct="1">
              <a:spcBef>
                <a:spcPct val="0"/>
              </a:spcBef>
              <a:spcAft>
                <a:spcPct val="0"/>
              </a:spcAft>
              <a:defRPr sz="3600">
                <a:solidFill>
                  <a:schemeClr val="accent1"/>
                </a:solidFill>
                <a:latin typeface="Century Gothic" charset="0"/>
                <a:ea typeface="ＭＳ Ｐゴシック" charset="0"/>
                <a:cs typeface="ＭＳ Ｐゴシック" charset="0"/>
              </a:defRPr>
            </a:lvl3pPr>
            <a:lvl4pPr algn="l" rtl="0" eaLnBrk="1" fontAlgn="base" hangingPunct="1">
              <a:spcBef>
                <a:spcPct val="0"/>
              </a:spcBef>
              <a:spcAft>
                <a:spcPct val="0"/>
              </a:spcAft>
              <a:defRPr sz="3600">
                <a:solidFill>
                  <a:schemeClr val="accent1"/>
                </a:solidFill>
                <a:latin typeface="Century Gothic" charset="0"/>
                <a:ea typeface="ＭＳ Ｐゴシック" charset="0"/>
                <a:cs typeface="ＭＳ Ｐゴシック" charset="0"/>
              </a:defRPr>
            </a:lvl4pPr>
            <a:lvl5pPr algn="l" rtl="0" eaLnBrk="1" fontAlgn="base" hangingPunct="1">
              <a:spcBef>
                <a:spcPct val="0"/>
              </a:spcBef>
              <a:spcAft>
                <a:spcPct val="0"/>
              </a:spcAft>
              <a:defRPr sz="3600">
                <a:solidFill>
                  <a:schemeClr val="accent1"/>
                </a:solidFill>
                <a:latin typeface="Century Gothic" charset="0"/>
                <a:ea typeface="ＭＳ Ｐゴシック" charset="0"/>
                <a:cs typeface="ＭＳ Ｐゴシック" charset="0"/>
              </a:defRPr>
            </a:lvl5pPr>
            <a:lvl6pPr marL="457200" algn="l" rtl="0" eaLnBrk="1" fontAlgn="base" hangingPunct="1">
              <a:spcBef>
                <a:spcPct val="0"/>
              </a:spcBef>
              <a:spcAft>
                <a:spcPct val="0"/>
              </a:spcAft>
              <a:defRPr sz="3600">
                <a:solidFill>
                  <a:schemeClr val="accent1"/>
                </a:solidFill>
                <a:latin typeface="Century Gothic" charset="0"/>
                <a:ea typeface="ＭＳ Ｐゴシック" charset="0"/>
                <a:cs typeface="ＭＳ Ｐゴシック" charset="0"/>
              </a:defRPr>
            </a:lvl6pPr>
            <a:lvl7pPr marL="914400" algn="l" rtl="0" eaLnBrk="1" fontAlgn="base" hangingPunct="1">
              <a:spcBef>
                <a:spcPct val="0"/>
              </a:spcBef>
              <a:spcAft>
                <a:spcPct val="0"/>
              </a:spcAft>
              <a:defRPr sz="3600">
                <a:solidFill>
                  <a:schemeClr val="accent1"/>
                </a:solidFill>
                <a:latin typeface="Century Gothic" charset="0"/>
                <a:ea typeface="ＭＳ Ｐゴシック" charset="0"/>
                <a:cs typeface="ＭＳ Ｐゴシック" charset="0"/>
              </a:defRPr>
            </a:lvl7pPr>
            <a:lvl8pPr marL="1371600" algn="l" rtl="0" eaLnBrk="1" fontAlgn="base" hangingPunct="1">
              <a:spcBef>
                <a:spcPct val="0"/>
              </a:spcBef>
              <a:spcAft>
                <a:spcPct val="0"/>
              </a:spcAft>
              <a:defRPr sz="3600">
                <a:solidFill>
                  <a:schemeClr val="accent1"/>
                </a:solidFill>
                <a:latin typeface="Century Gothic" charset="0"/>
                <a:ea typeface="ＭＳ Ｐゴシック" charset="0"/>
                <a:cs typeface="ＭＳ Ｐゴシック" charset="0"/>
              </a:defRPr>
            </a:lvl8pPr>
            <a:lvl9pPr marL="1828800" algn="l" rtl="0" eaLnBrk="1" fontAlgn="base" hangingPunct="1">
              <a:spcBef>
                <a:spcPct val="0"/>
              </a:spcBef>
              <a:spcAft>
                <a:spcPct val="0"/>
              </a:spcAft>
              <a:defRPr sz="3600">
                <a:solidFill>
                  <a:schemeClr val="accent1"/>
                </a:solidFill>
                <a:latin typeface="Century Gothic" charset="0"/>
                <a:ea typeface="ＭＳ Ｐゴシック" charset="0"/>
                <a:cs typeface="ＭＳ Ｐゴシック" charset="0"/>
              </a:defRPr>
            </a:lvl9pPr>
          </a:lstStyle>
          <a:p>
            <a:pPr algn="ctr"/>
            <a:r>
              <a:rPr lang="fr-FR" sz="3200" b="1" dirty="0">
                <a:solidFill>
                  <a:schemeClr val="accent2">
                    <a:lumMod val="50000"/>
                    <a:lumOff val="50000"/>
                  </a:schemeClr>
                </a:solidFill>
              </a:rPr>
              <a:t>2 .</a:t>
            </a:r>
          </a:p>
          <a:p>
            <a:pPr algn="ctr"/>
            <a:r>
              <a:rPr lang="fr-FR" sz="3200" b="1" dirty="0">
                <a:solidFill>
                  <a:schemeClr val="accent2">
                    <a:lumMod val="50000"/>
                    <a:lumOff val="50000"/>
                  </a:schemeClr>
                </a:solidFill>
              </a:rPr>
              <a:t>Evaluation quadriennale d’un programme d’</a:t>
            </a:r>
            <a:r>
              <a:rPr lang="fr-FR" sz="3200" b="1" dirty="0" err="1">
                <a:solidFill>
                  <a:schemeClr val="accent2">
                    <a:lumMod val="50000"/>
                    <a:lumOff val="50000"/>
                  </a:schemeClr>
                </a:solidFill>
              </a:rPr>
              <a:t>etp</a:t>
            </a:r>
            <a:r>
              <a:rPr lang="fr-FR" sz="3200" b="1" dirty="0">
                <a:solidFill>
                  <a:schemeClr val="accent2">
                    <a:lumMod val="50000"/>
                    <a:lumOff val="50000"/>
                  </a:schemeClr>
                </a:solidFill>
              </a:rPr>
              <a:t>: </a:t>
            </a:r>
            <a:br>
              <a:rPr lang="fr-FR" sz="3200" dirty="0">
                <a:solidFill>
                  <a:schemeClr val="accent2">
                    <a:lumMod val="50000"/>
                    <a:lumOff val="50000"/>
                  </a:schemeClr>
                </a:solidFill>
              </a:rPr>
            </a:br>
            <a:br>
              <a:rPr lang="fr-FR" sz="3200" dirty="0">
                <a:solidFill>
                  <a:schemeClr val="accent2">
                    <a:lumMod val="50000"/>
                    <a:lumOff val="50000"/>
                  </a:schemeClr>
                </a:solidFill>
              </a:rPr>
            </a:br>
            <a:r>
              <a:rPr lang="fr-FR" sz="3200" i="1" dirty="0">
                <a:solidFill>
                  <a:schemeClr val="accent2">
                    <a:lumMod val="50000"/>
                    <a:lumOff val="50000"/>
                  </a:schemeClr>
                </a:solidFill>
              </a:rPr>
              <a:t>une démarche d’</a:t>
            </a:r>
            <a:r>
              <a:rPr lang="fr-FR" sz="3200" i="1" dirty="0" err="1">
                <a:solidFill>
                  <a:schemeClr val="accent2">
                    <a:lumMod val="50000"/>
                    <a:lumOff val="50000"/>
                  </a:schemeClr>
                </a:solidFill>
              </a:rPr>
              <a:t>auto-evaluation</a:t>
            </a:r>
            <a:r>
              <a:rPr lang="fr-FR" sz="3200" dirty="0">
                <a:solidFill>
                  <a:schemeClr val="accent2">
                    <a:lumMod val="50000"/>
                    <a:lumOff val="50000"/>
                  </a:schemeClr>
                </a:solidFill>
              </a:rPr>
              <a:t>*</a:t>
            </a:r>
          </a:p>
        </p:txBody>
      </p:sp>
      <p:sp>
        <p:nvSpPr>
          <p:cNvPr id="7" name="Rectangle 6">
            <a:extLst>
              <a:ext uri="{FF2B5EF4-FFF2-40B4-BE49-F238E27FC236}">
                <a16:creationId xmlns:a16="http://schemas.microsoft.com/office/drawing/2014/main" id="{2830044E-36E9-9B46-9B49-1B29039D51C7}"/>
              </a:ext>
            </a:extLst>
          </p:cNvPr>
          <p:cNvSpPr/>
          <p:nvPr/>
        </p:nvSpPr>
        <p:spPr>
          <a:xfrm>
            <a:off x="2158924" y="4805916"/>
            <a:ext cx="5220072" cy="553998"/>
          </a:xfrm>
          <a:prstGeom prst="rect">
            <a:avLst/>
          </a:prstGeom>
        </p:spPr>
        <p:txBody>
          <a:bodyPr wrap="square">
            <a:spAutoFit/>
          </a:bodyPr>
          <a:lstStyle/>
          <a:p>
            <a:pPr lvl="0">
              <a:spcBef>
                <a:spcPct val="20000"/>
              </a:spcBef>
            </a:pPr>
            <a:r>
              <a:rPr lang="fr-FR" sz="1400" dirty="0"/>
              <a:t>* </a:t>
            </a:r>
            <a:r>
              <a:rPr lang="fr-FR" sz="1600" dirty="0"/>
              <a:t>Extrait</a:t>
            </a:r>
            <a:r>
              <a:rPr lang="fr-FR" sz="1400" dirty="0"/>
              <a:t> du Guide HAS (Mai 2014) du même nom </a:t>
            </a:r>
            <a:br>
              <a:rPr lang="fr-FR" sz="1400" dirty="0"/>
            </a:br>
            <a:endParaRPr lang="fr-FR" sz="1400" dirty="0"/>
          </a:p>
        </p:txBody>
      </p:sp>
      <p:sp>
        <p:nvSpPr>
          <p:cNvPr id="10" name="ZoneTexte 9">
            <a:extLst>
              <a:ext uri="{FF2B5EF4-FFF2-40B4-BE49-F238E27FC236}">
                <a16:creationId xmlns:a16="http://schemas.microsoft.com/office/drawing/2014/main" id="{C200326B-356A-504E-A720-67FE4AC0FADD}"/>
              </a:ext>
            </a:extLst>
          </p:cNvPr>
          <p:cNvSpPr txBox="1"/>
          <p:nvPr/>
        </p:nvSpPr>
        <p:spPr>
          <a:xfrm>
            <a:off x="506186" y="485116"/>
            <a:ext cx="7581574" cy="597035"/>
          </a:xfrm>
          <a:prstGeom prst="rect">
            <a:avLst/>
          </a:prstGeom>
          <a:solidFill>
            <a:schemeClr val="bg1"/>
          </a:solidFill>
        </p:spPr>
        <p:txBody>
          <a:bodyPr wrap="square" rtlCol="0">
            <a:spAutoFit/>
          </a:bodyPr>
          <a:lstStyle/>
          <a:p>
            <a:endParaRPr lang="fr-FR" dirty="0"/>
          </a:p>
        </p:txBody>
      </p:sp>
      <p:sp>
        <p:nvSpPr>
          <p:cNvPr id="8" name="Espace réservé du pied de page 6">
            <a:extLst>
              <a:ext uri="{FF2B5EF4-FFF2-40B4-BE49-F238E27FC236}">
                <a16:creationId xmlns:a16="http://schemas.microsoft.com/office/drawing/2014/main" id="{5B91E2AB-095D-884B-8D47-72BC8B252F17}"/>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extLst>
      <p:ext uri="{BB962C8B-B14F-4D97-AF65-F5344CB8AC3E}">
        <p14:creationId xmlns:p14="http://schemas.microsoft.com/office/powerpoint/2010/main" val="3143497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pPr>
              <a:defRPr/>
            </a:pPr>
            <a:fld id="{75D9AF2A-D684-B644-BFA9-FC3C09FD6894}" type="slidenum">
              <a:rPr lang="en-US" smtClean="0"/>
              <a:pPr>
                <a:defRPr/>
              </a:pPr>
              <a:t>11</a:t>
            </a:fld>
            <a:endParaRPr lang="en-US" dirty="0"/>
          </a:p>
        </p:txBody>
      </p:sp>
      <p:sp>
        <p:nvSpPr>
          <p:cNvPr id="6" name="Titre 1"/>
          <p:cNvSpPr>
            <a:spLocks noGrp="1"/>
          </p:cNvSpPr>
          <p:nvPr>
            <p:ph type="title"/>
          </p:nvPr>
        </p:nvSpPr>
        <p:spPr>
          <a:xfrm>
            <a:off x="564704" y="267832"/>
            <a:ext cx="8579296" cy="512752"/>
          </a:xfrm>
        </p:spPr>
        <p:txBody>
          <a:bodyPr>
            <a:noAutofit/>
          </a:bodyPr>
          <a:lstStyle/>
          <a:p>
            <a:r>
              <a:rPr lang="fr-FR" sz="2400" b="1" dirty="0"/>
              <a:t>Définition et finalités </a:t>
            </a:r>
            <a:r>
              <a:rPr lang="fr-FR" sz="2400" dirty="0"/>
              <a:t>de l’évaluation quadriennale</a:t>
            </a:r>
          </a:p>
        </p:txBody>
      </p:sp>
      <p:sp>
        <p:nvSpPr>
          <p:cNvPr id="13" name="Espace réservé du contenu 2"/>
          <p:cNvSpPr>
            <a:spLocks noGrp="1"/>
          </p:cNvSpPr>
          <p:nvPr/>
        </p:nvSpPr>
        <p:spPr bwMode="auto">
          <a:xfrm>
            <a:off x="422202" y="1206189"/>
            <a:ext cx="7928926" cy="5088813"/>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228600" indent="-228600" algn="l" rtl="0" eaLnBrk="1" fontAlgn="base" hangingPunct="1">
              <a:spcBef>
                <a:spcPts val="1800"/>
              </a:spcBef>
              <a:spcAft>
                <a:spcPct val="0"/>
              </a:spcAft>
              <a:buClr>
                <a:schemeClr val="accent1"/>
              </a:buClr>
              <a:buSzPct val="100000"/>
              <a:buFont typeface="Wingdings 2" charset="0"/>
              <a:buChar char="¡"/>
              <a:defRPr sz="2000" kern="1200">
                <a:solidFill>
                  <a:schemeClr val="tx2"/>
                </a:solidFill>
                <a:latin typeface="+mn-lt"/>
                <a:ea typeface="ＭＳ Ｐゴシック" charset="0"/>
                <a:cs typeface="ＭＳ Ｐゴシック" charset="0"/>
              </a:defRPr>
            </a:lvl1pPr>
            <a:lvl2pPr marL="457200" indent="-228600" algn="l" rtl="0" eaLnBrk="1" fontAlgn="base" hangingPunct="1">
              <a:spcBef>
                <a:spcPts val="600"/>
              </a:spcBef>
              <a:spcAft>
                <a:spcPct val="0"/>
              </a:spcAft>
              <a:buClr>
                <a:srgbClr val="430404"/>
              </a:buClr>
              <a:buSzPct val="100000"/>
              <a:buFont typeface="Wingdings 2" charset="0"/>
              <a:buChar char="¡"/>
              <a:defRPr kern="1200">
                <a:solidFill>
                  <a:schemeClr val="tx2"/>
                </a:solidFill>
                <a:latin typeface="+mn-lt"/>
                <a:ea typeface="ＭＳ Ｐゴシック" charset="0"/>
                <a:cs typeface="+mn-cs"/>
              </a:defRPr>
            </a:lvl2pPr>
            <a:lvl3pPr marL="685800" indent="-228600" algn="l" rtl="0" eaLnBrk="1" fontAlgn="base" hangingPunct="1">
              <a:spcBef>
                <a:spcPts val="600"/>
              </a:spcBef>
              <a:spcAft>
                <a:spcPct val="0"/>
              </a:spcAft>
              <a:buClr>
                <a:schemeClr val="accent1"/>
              </a:buClr>
              <a:buSzPct val="100000"/>
              <a:buFont typeface="Wingdings 2" charset="0"/>
              <a:buChar char="¡"/>
              <a:defRPr kern="1200">
                <a:solidFill>
                  <a:schemeClr val="tx2"/>
                </a:solidFill>
                <a:latin typeface="+mn-lt"/>
                <a:ea typeface="ＭＳ Ｐゴシック" charset="0"/>
                <a:cs typeface="+mn-cs"/>
              </a:defRPr>
            </a:lvl3pPr>
            <a:lvl4pPr marL="914400" indent="-228600" algn="l" rtl="0" eaLnBrk="1" fontAlgn="base" hangingPunct="1">
              <a:spcBef>
                <a:spcPts val="600"/>
              </a:spcBef>
              <a:spcAft>
                <a:spcPct val="0"/>
              </a:spcAft>
              <a:buClr>
                <a:srgbClr val="430404"/>
              </a:buClr>
              <a:buSzPct val="100000"/>
              <a:buFont typeface="Wingdings 2" charset="0"/>
              <a:buChar char="¡"/>
              <a:defRPr kern="1200">
                <a:solidFill>
                  <a:schemeClr val="tx2"/>
                </a:solidFill>
                <a:latin typeface="+mn-lt"/>
                <a:ea typeface="ＭＳ Ｐゴシック" charset="0"/>
                <a:cs typeface="+mn-cs"/>
              </a:defRPr>
            </a:lvl4pPr>
            <a:lvl5pPr marL="1143000" indent="-228600" algn="l" rtl="0" eaLnBrk="1" fontAlgn="base" hangingPunct="1">
              <a:spcBef>
                <a:spcPts val="600"/>
              </a:spcBef>
              <a:spcAft>
                <a:spcPct val="0"/>
              </a:spcAft>
              <a:buClr>
                <a:schemeClr val="accent1"/>
              </a:buClr>
              <a:buSzPct val="100000"/>
              <a:buFont typeface="Wingdings 2" charset="0"/>
              <a:buChar char="¡"/>
              <a:defRPr kern="1200">
                <a:solidFill>
                  <a:schemeClr val="tx2"/>
                </a:solidFill>
                <a:latin typeface="+mn-lt"/>
                <a:ea typeface="ＭＳ Ｐゴシック" charset="0"/>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a:lstStyle>
          <a:p>
            <a:pPr>
              <a:buClr>
                <a:srgbClr val="FF0000"/>
              </a:buClr>
            </a:pPr>
            <a:r>
              <a:rPr lang="fr-FR" sz="1800" dirty="0">
                <a:solidFill>
                  <a:schemeClr val="tx1"/>
                </a:solidFill>
              </a:rPr>
              <a:t>L’évaluation quadriennale, qui se déroule la 4</a:t>
            </a:r>
            <a:r>
              <a:rPr lang="fr-FR" sz="1800" baseline="30000" dirty="0">
                <a:solidFill>
                  <a:schemeClr val="tx1"/>
                </a:solidFill>
              </a:rPr>
              <a:t>ème</a:t>
            </a:r>
            <a:r>
              <a:rPr lang="fr-FR" sz="1800" dirty="0">
                <a:solidFill>
                  <a:schemeClr val="tx1"/>
                </a:solidFill>
              </a:rPr>
              <a:t> année, est une démarche de bilan des 3 années de mise en œuvre du programme depuis la date anniversaire de la </a:t>
            </a:r>
            <a:r>
              <a:rPr lang="fr-FR" sz="1800" b="1" dirty="0">
                <a:solidFill>
                  <a:schemeClr val="tx1"/>
                </a:solidFill>
              </a:rPr>
              <a:t>déclaration </a:t>
            </a:r>
            <a:r>
              <a:rPr lang="fr-FR" sz="1800" dirty="0">
                <a:solidFill>
                  <a:schemeClr val="tx1"/>
                </a:solidFill>
              </a:rPr>
              <a:t>de votre programme auprès de l’agence régionale de santé.</a:t>
            </a:r>
          </a:p>
          <a:p>
            <a:pPr>
              <a:buClr>
                <a:srgbClr val="FF0000"/>
              </a:buClr>
            </a:pPr>
            <a:r>
              <a:rPr lang="fr-FR" sz="1800" dirty="0">
                <a:solidFill>
                  <a:schemeClr val="tx1"/>
                </a:solidFill>
              </a:rPr>
              <a:t>Elle permet aux équipes et aux personnes en charge de la coordination de prendre des décisions sur les changements et les conditions nécessaires à la poursuite du programme d’ETP. </a:t>
            </a:r>
          </a:p>
          <a:p>
            <a:pPr>
              <a:buClr>
                <a:srgbClr val="FF0000"/>
              </a:buClr>
            </a:pPr>
            <a:r>
              <a:rPr lang="fr-FR" sz="1800" dirty="0">
                <a:solidFill>
                  <a:schemeClr val="tx1"/>
                </a:solidFill>
              </a:rPr>
              <a:t>Elle a pour caractéristiques d’être orientée à la fois sur les résultat attendus de l’ETP ou </a:t>
            </a:r>
            <a:r>
              <a:rPr lang="fr-FR" sz="1800" b="1" u="sng" dirty="0">
                <a:solidFill>
                  <a:schemeClr val="tx1"/>
                </a:solidFill>
              </a:rPr>
              <a:t>effets </a:t>
            </a:r>
            <a:r>
              <a:rPr lang="fr-FR" sz="1800" dirty="0">
                <a:solidFill>
                  <a:schemeClr val="tx1"/>
                </a:solidFill>
              </a:rPr>
              <a:t>et sur les </a:t>
            </a:r>
            <a:r>
              <a:rPr lang="fr-FR" sz="1800" b="1" dirty="0">
                <a:solidFill>
                  <a:schemeClr val="tx1"/>
                </a:solidFill>
              </a:rPr>
              <a:t>évolutions du programme </a:t>
            </a:r>
            <a:r>
              <a:rPr lang="fr-FR" sz="1800" dirty="0">
                <a:solidFill>
                  <a:schemeClr val="tx1"/>
                </a:solidFill>
              </a:rPr>
              <a:t>dans son contexte de mise en œuvre, et d’être réalisé par l’équipe et la personne en charge de la </a:t>
            </a:r>
            <a:r>
              <a:rPr lang="fr-FR" sz="1800" dirty="0" err="1">
                <a:solidFill>
                  <a:schemeClr val="tx1"/>
                </a:solidFill>
              </a:rPr>
              <a:t>coordonnation</a:t>
            </a:r>
            <a:r>
              <a:rPr lang="fr-FR" sz="1800" dirty="0">
                <a:solidFill>
                  <a:schemeClr val="tx1"/>
                </a:solidFill>
              </a:rPr>
              <a:t>, éventuellement avec une aide extérieure.</a:t>
            </a:r>
          </a:p>
          <a:p>
            <a:pPr>
              <a:buClr>
                <a:srgbClr val="FF0000"/>
              </a:buClr>
            </a:pPr>
            <a:r>
              <a:rPr lang="fr-FR" sz="1800" dirty="0">
                <a:solidFill>
                  <a:schemeClr val="tx1"/>
                </a:solidFill>
              </a:rPr>
              <a:t>Elle est communiquée aux bénéficiaires et aux </a:t>
            </a:r>
            <a:r>
              <a:rPr lang="fr-FR" sz="1800" dirty="0" err="1">
                <a:solidFill>
                  <a:schemeClr val="tx1"/>
                </a:solidFill>
              </a:rPr>
              <a:t>professionnel·les</a:t>
            </a:r>
            <a:r>
              <a:rPr lang="fr-FR" sz="1800" dirty="0">
                <a:solidFill>
                  <a:schemeClr val="tx1"/>
                </a:solidFill>
              </a:rPr>
              <a:t> du parcours et transmise à l’agence régionale de santé pour le renouvellement de la déclaration du programme.</a:t>
            </a:r>
          </a:p>
        </p:txBody>
      </p:sp>
      <p:sp>
        <p:nvSpPr>
          <p:cNvPr id="9" name="Espace réservé du pied de page 6">
            <a:extLst>
              <a:ext uri="{FF2B5EF4-FFF2-40B4-BE49-F238E27FC236}">
                <a16:creationId xmlns:a16="http://schemas.microsoft.com/office/drawing/2014/main" id="{142B77DF-754A-024A-9F13-F7B5C3806F92}"/>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extLst>
      <p:ext uri="{BB962C8B-B14F-4D97-AF65-F5344CB8AC3E}">
        <p14:creationId xmlns:p14="http://schemas.microsoft.com/office/powerpoint/2010/main" val="1384732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pPr>
              <a:defRPr/>
            </a:pPr>
            <a:fld id="{75D9AF2A-D684-B644-BFA9-FC3C09FD6894}" type="slidenum">
              <a:rPr lang="en-US" smtClean="0"/>
              <a:pPr>
                <a:defRPr/>
              </a:pPr>
              <a:t>12</a:t>
            </a:fld>
            <a:endParaRPr lang="en-US" dirty="0"/>
          </a:p>
        </p:txBody>
      </p:sp>
      <p:sp>
        <p:nvSpPr>
          <p:cNvPr id="13" name="Espace réservé du contenu 2"/>
          <p:cNvSpPr>
            <a:spLocks noGrp="1"/>
          </p:cNvSpPr>
          <p:nvPr/>
        </p:nvSpPr>
        <p:spPr bwMode="auto">
          <a:xfrm>
            <a:off x="972869" y="2236894"/>
            <a:ext cx="6496134" cy="2354283"/>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228600" indent="-228600" algn="l" rtl="0" eaLnBrk="1" fontAlgn="base" hangingPunct="1">
              <a:spcBef>
                <a:spcPts val="1800"/>
              </a:spcBef>
              <a:spcAft>
                <a:spcPct val="0"/>
              </a:spcAft>
              <a:buClr>
                <a:schemeClr val="accent1"/>
              </a:buClr>
              <a:buSzPct val="100000"/>
              <a:buFont typeface="Wingdings 2" charset="0"/>
              <a:buChar char="¡"/>
              <a:defRPr sz="2000" kern="1200">
                <a:solidFill>
                  <a:schemeClr val="tx2"/>
                </a:solidFill>
                <a:latin typeface="+mn-lt"/>
                <a:ea typeface="ＭＳ Ｐゴシック" charset="0"/>
                <a:cs typeface="ＭＳ Ｐゴシック" charset="0"/>
              </a:defRPr>
            </a:lvl1pPr>
            <a:lvl2pPr marL="457200" indent="-228600" algn="l" rtl="0" eaLnBrk="1" fontAlgn="base" hangingPunct="1">
              <a:spcBef>
                <a:spcPts val="600"/>
              </a:spcBef>
              <a:spcAft>
                <a:spcPct val="0"/>
              </a:spcAft>
              <a:buClr>
                <a:srgbClr val="430404"/>
              </a:buClr>
              <a:buSzPct val="100000"/>
              <a:buFont typeface="Wingdings 2" charset="0"/>
              <a:buChar char="¡"/>
              <a:defRPr kern="1200">
                <a:solidFill>
                  <a:schemeClr val="tx2"/>
                </a:solidFill>
                <a:latin typeface="+mn-lt"/>
                <a:ea typeface="ＭＳ Ｐゴシック" charset="0"/>
                <a:cs typeface="+mn-cs"/>
              </a:defRPr>
            </a:lvl2pPr>
            <a:lvl3pPr marL="685800" indent="-228600" algn="l" rtl="0" eaLnBrk="1" fontAlgn="base" hangingPunct="1">
              <a:spcBef>
                <a:spcPts val="600"/>
              </a:spcBef>
              <a:spcAft>
                <a:spcPct val="0"/>
              </a:spcAft>
              <a:buClr>
                <a:schemeClr val="accent1"/>
              </a:buClr>
              <a:buSzPct val="100000"/>
              <a:buFont typeface="Wingdings 2" charset="0"/>
              <a:buChar char="¡"/>
              <a:defRPr kern="1200">
                <a:solidFill>
                  <a:schemeClr val="tx2"/>
                </a:solidFill>
                <a:latin typeface="+mn-lt"/>
                <a:ea typeface="ＭＳ Ｐゴシック" charset="0"/>
                <a:cs typeface="+mn-cs"/>
              </a:defRPr>
            </a:lvl3pPr>
            <a:lvl4pPr marL="914400" indent="-228600" algn="l" rtl="0" eaLnBrk="1" fontAlgn="base" hangingPunct="1">
              <a:spcBef>
                <a:spcPts val="600"/>
              </a:spcBef>
              <a:spcAft>
                <a:spcPct val="0"/>
              </a:spcAft>
              <a:buClr>
                <a:srgbClr val="430404"/>
              </a:buClr>
              <a:buSzPct val="100000"/>
              <a:buFont typeface="Wingdings 2" charset="0"/>
              <a:buChar char="¡"/>
              <a:defRPr kern="1200">
                <a:solidFill>
                  <a:schemeClr val="tx2"/>
                </a:solidFill>
                <a:latin typeface="+mn-lt"/>
                <a:ea typeface="ＭＳ Ｐゴシック" charset="0"/>
                <a:cs typeface="+mn-cs"/>
              </a:defRPr>
            </a:lvl4pPr>
            <a:lvl5pPr marL="1143000" indent="-228600" algn="l" rtl="0" eaLnBrk="1" fontAlgn="base" hangingPunct="1">
              <a:spcBef>
                <a:spcPts val="600"/>
              </a:spcBef>
              <a:spcAft>
                <a:spcPct val="0"/>
              </a:spcAft>
              <a:buClr>
                <a:schemeClr val="accent1"/>
              </a:buClr>
              <a:buSzPct val="100000"/>
              <a:buFont typeface="Wingdings 2" charset="0"/>
              <a:buChar char="¡"/>
              <a:defRPr kern="1200">
                <a:solidFill>
                  <a:schemeClr val="tx2"/>
                </a:solidFill>
                <a:latin typeface="+mn-lt"/>
                <a:ea typeface="ＭＳ Ｐゴシック" charset="0"/>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a:lstStyle>
          <a:p>
            <a:pPr marL="0" indent="0" algn="ctr">
              <a:buClr>
                <a:schemeClr val="accent2">
                  <a:lumMod val="50000"/>
                  <a:lumOff val="50000"/>
                </a:schemeClr>
              </a:buClr>
              <a:buNone/>
            </a:pPr>
            <a:r>
              <a:rPr lang="fr-FR" sz="2800" b="1" dirty="0">
                <a:solidFill>
                  <a:schemeClr val="accent2">
                    <a:lumMod val="50000"/>
                    <a:lumOff val="50000"/>
                  </a:schemeClr>
                </a:solidFill>
              </a:rPr>
              <a:t>Effets </a:t>
            </a:r>
          </a:p>
          <a:p>
            <a:pPr marL="0" indent="0" algn="ctr">
              <a:buClr>
                <a:schemeClr val="accent2">
                  <a:lumMod val="50000"/>
                  <a:lumOff val="50000"/>
                </a:schemeClr>
              </a:buClr>
              <a:buNone/>
            </a:pPr>
            <a:r>
              <a:rPr lang="fr-FR" sz="2800" b="1" dirty="0">
                <a:solidFill>
                  <a:schemeClr val="accent2">
                    <a:lumMod val="50000"/>
                    <a:lumOff val="50000"/>
                  </a:schemeClr>
                </a:solidFill>
              </a:rPr>
              <a:t>d’un programme d’ETP</a:t>
            </a:r>
          </a:p>
        </p:txBody>
      </p:sp>
      <p:sp>
        <p:nvSpPr>
          <p:cNvPr id="5" name="ZoneTexte 4">
            <a:extLst>
              <a:ext uri="{FF2B5EF4-FFF2-40B4-BE49-F238E27FC236}">
                <a16:creationId xmlns:a16="http://schemas.microsoft.com/office/drawing/2014/main" id="{3B928F2A-6724-3A4F-8BDB-7E6E2095DD49}"/>
              </a:ext>
            </a:extLst>
          </p:cNvPr>
          <p:cNvSpPr txBox="1"/>
          <p:nvPr/>
        </p:nvSpPr>
        <p:spPr>
          <a:xfrm>
            <a:off x="522514" y="277586"/>
            <a:ext cx="7560129" cy="881743"/>
          </a:xfrm>
          <a:prstGeom prst="rect">
            <a:avLst/>
          </a:prstGeom>
          <a:solidFill>
            <a:schemeClr val="bg1"/>
          </a:solidFill>
        </p:spPr>
        <p:txBody>
          <a:bodyPr wrap="square" rtlCol="0">
            <a:spAutoFit/>
          </a:bodyPr>
          <a:lstStyle/>
          <a:p>
            <a:endParaRPr lang="fr-FR" dirty="0"/>
          </a:p>
        </p:txBody>
      </p:sp>
      <p:sp>
        <p:nvSpPr>
          <p:cNvPr id="7" name="Espace réservé du pied de page 6">
            <a:extLst>
              <a:ext uri="{FF2B5EF4-FFF2-40B4-BE49-F238E27FC236}">
                <a16:creationId xmlns:a16="http://schemas.microsoft.com/office/drawing/2014/main" id="{493470BF-0B06-4941-89E8-B60D233AA628}"/>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extLst>
      <p:ext uri="{BB962C8B-B14F-4D97-AF65-F5344CB8AC3E}">
        <p14:creationId xmlns:p14="http://schemas.microsoft.com/office/powerpoint/2010/main" val="3770063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pPr>
              <a:defRPr/>
            </a:pPr>
            <a:fld id="{75D9AF2A-D684-B644-BFA9-FC3C09FD6894}" type="slidenum">
              <a:rPr lang="en-US" smtClean="0"/>
              <a:pPr>
                <a:defRPr/>
              </a:pPr>
              <a:t>13</a:t>
            </a:fld>
            <a:endParaRPr lang="en-US" dirty="0"/>
          </a:p>
        </p:txBody>
      </p:sp>
      <p:sp>
        <p:nvSpPr>
          <p:cNvPr id="2" name="Titre 1"/>
          <p:cNvSpPr>
            <a:spLocks noGrp="1"/>
          </p:cNvSpPr>
          <p:nvPr>
            <p:ph type="title"/>
          </p:nvPr>
        </p:nvSpPr>
        <p:spPr>
          <a:xfrm>
            <a:off x="616692" y="290731"/>
            <a:ext cx="7886804" cy="590517"/>
          </a:xfrm>
        </p:spPr>
        <p:txBody>
          <a:bodyPr anchor="t"/>
          <a:lstStyle/>
          <a:p>
            <a:r>
              <a:rPr lang="fr-FR" sz="2400" dirty="0"/>
              <a:t>Qu’entend-on par « </a:t>
            </a:r>
            <a:r>
              <a:rPr lang="fr-FR" sz="2400" b="1" dirty="0"/>
              <a:t>effets du programme</a:t>
            </a:r>
            <a:r>
              <a:rPr lang="fr-FR" sz="2400" dirty="0"/>
              <a:t> »?</a:t>
            </a:r>
            <a:br>
              <a:rPr lang="fr-FR" sz="2400" dirty="0"/>
            </a:br>
            <a:endParaRPr lang="fr-FR" sz="2400" dirty="0"/>
          </a:p>
        </p:txBody>
      </p:sp>
      <p:sp>
        <p:nvSpPr>
          <p:cNvPr id="5" name="Espace réservé du contenu 2"/>
          <p:cNvSpPr>
            <a:spLocks noGrp="1"/>
          </p:cNvSpPr>
          <p:nvPr/>
        </p:nvSpPr>
        <p:spPr bwMode="auto">
          <a:xfrm>
            <a:off x="403760" y="1404381"/>
            <a:ext cx="7303325" cy="432048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lvl1pPr marL="228600" indent="-228600" algn="l" rtl="0" eaLnBrk="1" fontAlgn="base" hangingPunct="1">
              <a:spcBef>
                <a:spcPts val="1800"/>
              </a:spcBef>
              <a:spcAft>
                <a:spcPct val="0"/>
              </a:spcAft>
              <a:buClr>
                <a:schemeClr val="accent1"/>
              </a:buClr>
              <a:buSzPct val="100000"/>
              <a:buFont typeface="Wingdings 2" charset="0"/>
              <a:buChar char="¡"/>
              <a:defRPr sz="2000" kern="1200">
                <a:solidFill>
                  <a:schemeClr val="tx2"/>
                </a:solidFill>
                <a:latin typeface="+mn-lt"/>
                <a:ea typeface="ＭＳ Ｐゴシック" charset="0"/>
                <a:cs typeface="ＭＳ Ｐゴシック" charset="0"/>
              </a:defRPr>
            </a:lvl1pPr>
            <a:lvl2pPr marL="457200" indent="-228600" algn="l" rtl="0" eaLnBrk="1" fontAlgn="base" hangingPunct="1">
              <a:spcBef>
                <a:spcPts val="600"/>
              </a:spcBef>
              <a:spcAft>
                <a:spcPct val="0"/>
              </a:spcAft>
              <a:buClr>
                <a:srgbClr val="430404"/>
              </a:buClr>
              <a:buSzPct val="100000"/>
              <a:buFont typeface="Wingdings 2" charset="0"/>
              <a:buChar char="¡"/>
              <a:defRPr kern="1200">
                <a:solidFill>
                  <a:schemeClr val="tx2"/>
                </a:solidFill>
                <a:latin typeface="+mn-lt"/>
                <a:ea typeface="ＭＳ Ｐゴシック" charset="0"/>
                <a:cs typeface="+mn-cs"/>
              </a:defRPr>
            </a:lvl2pPr>
            <a:lvl3pPr marL="685800" indent="-228600" algn="l" rtl="0" eaLnBrk="1" fontAlgn="base" hangingPunct="1">
              <a:spcBef>
                <a:spcPts val="600"/>
              </a:spcBef>
              <a:spcAft>
                <a:spcPct val="0"/>
              </a:spcAft>
              <a:buClr>
                <a:schemeClr val="accent1"/>
              </a:buClr>
              <a:buSzPct val="100000"/>
              <a:buFont typeface="Wingdings 2" charset="0"/>
              <a:buChar char="¡"/>
              <a:defRPr kern="1200">
                <a:solidFill>
                  <a:schemeClr val="tx2"/>
                </a:solidFill>
                <a:latin typeface="+mn-lt"/>
                <a:ea typeface="ＭＳ Ｐゴシック" charset="0"/>
                <a:cs typeface="+mn-cs"/>
              </a:defRPr>
            </a:lvl3pPr>
            <a:lvl4pPr marL="914400" indent="-228600" algn="l" rtl="0" eaLnBrk="1" fontAlgn="base" hangingPunct="1">
              <a:spcBef>
                <a:spcPts val="600"/>
              </a:spcBef>
              <a:spcAft>
                <a:spcPct val="0"/>
              </a:spcAft>
              <a:buClr>
                <a:srgbClr val="430404"/>
              </a:buClr>
              <a:buSzPct val="100000"/>
              <a:buFont typeface="Wingdings 2" charset="0"/>
              <a:buChar char="¡"/>
              <a:defRPr kern="1200">
                <a:solidFill>
                  <a:schemeClr val="tx2"/>
                </a:solidFill>
                <a:latin typeface="+mn-lt"/>
                <a:ea typeface="ＭＳ Ｐゴシック" charset="0"/>
                <a:cs typeface="+mn-cs"/>
              </a:defRPr>
            </a:lvl4pPr>
            <a:lvl5pPr marL="1143000" indent="-228600" algn="l" rtl="0" eaLnBrk="1" fontAlgn="base" hangingPunct="1">
              <a:spcBef>
                <a:spcPts val="600"/>
              </a:spcBef>
              <a:spcAft>
                <a:spcPct val="0"/>
              </a:spcAft>
              <a:buClr>
                <a:schemeClr val="accent1"/>
              </a:buClr>
              <a:buSzPct val="100000"/>
              <a:buFont typeface="Wingdings 2" charset="0"/>
              <a:buChar char="¡"/>
              <a:defRPr kern="1200">
                <a:solidFill>
                  <a:schemeClr val="tx2"/>
                </a:solidFill>
                <a:latin typeface="+mn-lt"/>
                <a:ea typeface="ＭＳ Ｐゴシック" charset="0"/>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a:lstStyle>
          <a:p>
            <a:pPr lvl="1">
              <a:buClr>
                <a:srgbClr val="FF0000"/>
              </a:buClr>
            </a:pPr>
            <a:r>
              <a:rPr lang="fr-FR" sz="2400" dirty="0">
                <a:solidFill>
                  <a:schemeClr val="tx1"/>
                </a:solidFill>
                <a:latin typeface="+mj-lt"/>
              </a:rPr>
              <a:t>Un effet correspond à un changement attendu suite à la participation des patients à un programme d’ETP.</a:t>
            </a:r>
          </a:p>
          <a:p>
            <a:pPr marL="274320" lvl="1" indent="0">
              <a:buClr>
                <a:srgbClr val="FF0000"/>
              </a:buClr>
              <a:buNone/>
            </a:pPr>
            <a:endParaRPr lang="fr-FR" sz="2400" dirty="0">
              <a:solidFill>
                <a:schemeClr val="tx1"/>
              </a:solidFill>
              <a:latin typeface="+mj-lt"/>
            </a:endParaRPr>
          </a:p>
          <a:p>
            <a:pPr lvl="1">
              <a:buClr>
                <a:srgbClr val="FF0000"/>
              </a:buClr>
            </a:pPr>
            <a:r>
              <a:rPr lang="fr-FR" sz="2400" dirty="0">
                <a:solidFill>
                  <a:schemeClr val="tx1"/>
                </a:solidFill>
                <a:latin typeface="+mj-lt"/>
              </a:rPr>
              <a:t>Un effet est aussi une conséquence du programme sur le fonctionnement de l’équipe qui met en œuvre le programme.</a:t>
            </a:r>
          </a:p>
          <a:p>
            <a:pPr marL="274320" lvl="1" indent="0">
              <a:buClr>
                <a:srgbClr val="FF0000"/>
              </a:buClr>
              <a:buNone/>
            </a:pPr>
            <a:endParaRPr lang="fr-FR" sz="2400" dirty="0">
              <a:solidFill>
                <a:schemeClr val="tx1"/>
              </a:solidFill>
              <a:latin typeface="+mj-lt"/>
            </a:endParaRPr>
          </a:p>
          <a:p>
            <a:pPr lvl="1">
              <a:buClr>
                <a:srgbClr val="FF0000"/>
              </a:buClr>
            </a:pPr>
            <a:r>
              <a:rPr lang="fr-FR" sz="2400" dirty="0">
                <a:solidFill>
                  <a:schemeClr val="tx1"/>
                </a:solidFill>
                <a:latin typeface="+mj-lt"/>
              </a:rPr>
              <a:t>Un effet est également une conséquence du programme sur son intégration dans l’offre de soins locales.</a:t>
            </a:r>
          </a:p>
        </p:txBody>
      </p:sp>
      <p:sp>
        <p:nvSpPr>
          <p:cNvPr id="6" name="Espace réservé du pied de page 6">
            <a:extLst>
              <a:ext uri="{FF2B5EF4-FFF2-40B4-BE49-F238E27FC236}">
                <a16:creationId xmlns:a16="http://schemas.microsoft.com/office/drawing/2014/main" id="{48A3C43D-D16B-7249-B15B-4947B3884608}"/>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extLst>
      <p:ext uri="{BB962C8B-B14F-4D97-AF65-F5344CB8AC3E}">
        <p14:creationId xmlns:p14="http://schemas.microsoft.com/office/powerpoint/2010/main" val="1965761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re 5"/>
          <p:cNvSpPr>
            <a:spLocks noGrp="1"/>
          </p:cNvSpPr>
          <p:nvPr>
            <p:ph type="title"/>
          </p:nvPr>
        </p:nvSpPr>
        <p:spPr>
          <a:xfrm>
            <a:off x="542409" y="524575"/>
            <a:ext cx="7388225" cy="733425"/>
          </a:xfrm>
        </p:spPr>
        <p:txBody>
          <a:bodyPr/>
          <a:lstStyle/>
          <a:p>
            <a:r>
              <a:rPr lang="fr-FR" sz="2400" dirty="0"/>
              <a:t>Qu’entend-on par « </a:t>
            </a:r>
            <a:r>
              <a:rPr lang="fr-FR" sz="2400" b="1" dirty="0"/>
              <a:t>évaluation du programme d’ETP </a:t>
            </a:r>
            <a:r>
              <a:rPr lang="fr-FR" sz="2400" dirty="0"/>
              <a:t>» dans son contexte ?</a:t>
            </a:r>
            <a:endParaRPr lang="fr-FR" sz="2400" dirty="0">
              <a:latin typeface="Century Gothic" charset="0"/>
            </a:endParaRPr>
          </a:p>
        </p:txBody>
      </p:sp>
      <p:sp>
        <p:nvSpPr>
          <p:cNvPr id="8" name="Espace réservé du numéro de diapositive 7"/>
          <p:cNvSpPr>
            <a:spLocks noGrp="1"/>
          </p:cNvSpPr>
          <p:nvPr>
            <p:ph type="sldNum" sz="quarter" idx="12"/>
          </p:nvPr>
        </p:nvSpPr>
        <p:spPr/>
        <p:txBody>
          <a:bodyPr/>
          <a:lstStyle/>
          <a:p>
            <a:pPr>
              <a:defRPr/>
            </a:pPr>
            <a:fld id="{75D9AF2A-D684-B644-BFA9-FC3C09FD6894}" type="slidenum">
              <a:rPr lang="en-US" smtClean="0"/>
              <a:pPr>
                <a:defRPr/>
              </a:pPr>
              <a:t>14</a:t>
            </a:fld>
            <a:endParaRPr lang="en-US" dirty="0"/>
          </a:p>
        </p:txBody>
      </p:sp>
      <p:sp>
        <p:nvSpPr>
          <p:cNvPr id="4" name="Espace réservé du contenu 2"/>
          <p:cNvSpPr>
            <a:spLocks noGrp="1"/>
          </p:cNvSpPr>
          <p:nvPr/>
        </p:nvSpPr>
        <p:spPr>
          <a:xfrm>
            <a:off x="457199" y="1451447"/>
            <a:ext cx="7558644" cy="4775541"/>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fr-FR" sz="2000" dirty="0"/>
              <a:t>Les évolutions du programme entre la date de déclaration et le moment de l’évaluation quadriennale reposent sur l’analyse de plusieurs éléments:</a:t>
            </a:r>
          </a:p>
          <a:p>
            <a:pPr lvl="1">
              <a:buClr>
                <a:srgbClr val="FF0000"/>
              </a:buClr>
              <a:buFont typeface="Wingdings" charset="2"/>
              <a:buChar char="§"/>
            </a:pPr>
            <a:r>
              <a:rPr lang="fr-FR" sz="1600" b="1" dirty="0"/>
              <a:t>Les conclusions des trois évaluations annuelles :</a:t>
            </a:r>
            <a:r>
              <a:rPr lang="fr-FR" sz="1600" b="1" dirty="0">
                <a:solidFill>
                  <a:srgbClr val="FF6600"/>
                </a:solidFill>
              </a:rPr>
              <a:t> </a:t>
            </a:r>
            <a:r>
              <a:rPr lang="fr-FR" sz="1600" dirty="0"/>
              <a:t>point forts, points faibles, difficultés et leur résolution, améliorations apportées au processus (respect et enchainement des étapes de l’ETP, qualité de la conception et de la réalisation des séances éducatives, partage des informations, coordination, continuité des soins);</a:t>
            </a:r>
          </a:p>
          <a:p>
            <a:pPr lvl="1">
              <a:buClr>
                <a:srgbClr val="FF0000"/>
              </a:buClr>
              <a:buFont typeface="Wingdings" charset="2"/>
              <a:buChar char="§"/>
            </a:pPr>
            <a:r>
              <a:rPr lang="fr-FR" sz="1600" b="1" dirty="0"/>
              <a:t>Le suivi des indicateurs de qualité </a:t>
            </a:r>
            <a:r>
              <a:rPr lang="fr-FR" sz="1600" dirty="0"/>
              <a:t>et </a:t>
            </a:r>
            <a:r>
              <a:rPr lang="fr-FR" sz="1600" b="1" dirty="0"/>
              <a:t>de sécurité des soins </a:t>
            </a:r>
            <a:r>
              <a:rPr lang="fr-FR" sz="1600" dirty="0"/>
              <a:t>pour l’analyse du fonctionnement, de la mise en œuvre, de la coordination du programme d’ETP;</a:t>
            </a:r>
          </a:p>
          <a:p>
            <a:pPr lvl="1">
              <a:buClr>
                <a:srgbClr val="FF0000"/>
              </a:buClr>
              <a:buFont typeface="Wingdings" charset="2"/>
              <a:buChar char="§"/>
            </a:pPr>
            <a:r>
              <a:rPr lang="fr-FR" sz="1600" b="1" dirty="0"/>
              <a:t>L’évolution du profil des bénéficiaires </a:t>
            </a:r>
            <a:r>
              <a:rPr lang="fr-FR" sz="1600" dirty="0"/>
              <a:t>et </a:t>
            </a:r>
            <a:r>
              <a:rPr lang="fr-FR" sz="1600" b="1" dirty="0"/>
              <a:t>l’adaptation du programme </a:t>
            </a:r>
            <a:r>
              <a:rPr lang="fr-FR" sz="1600" dirty="0"/>
              <a:t>aux besoins et attentes de la population accueillie;</a:t>
            </a:r>
          </a:p>
          <a:p>
            <a:pPr lvl="1">
              <a:buClr>
                <a:srgbClr val="FF0000"/>
              </a:buClr>
              <a:buFont typeface="Wingdings" charset="2"/>
              <a:buChar char="§"/>
            </a:pPr>
            <a:r>
              <a:rPr lang="fr-FR" sz="1600" dirty="0"/>
              <a:t>La modification de la structure du programme d’ETP au regard des critères de qualité d’un programme, des attentes du </a:t>
            </a:r>
            <a:r>
              <a:rPr lang="fr-FR" sz="1600" b="1" dirty="0"/>
              <a:t>cahier des charges </a:t>
            </a:r>
            <a:r>
              <a:rPr lang="fr-FR" sz="1600" dirty="0"/>
              <a:t>national, de la </a:t>
            </a:r>
            <a:r>
              <a:rPr lang="fr-FR" sz="1600" b="1" dirty="0"/>
              <a:t>satisfaction des bénéficiaires </a:t>
            </a:r>
            <a:r>
              <a:rPr lang="fr-FR" sz="1600" dirty="0"/>
              <a:t>sur le déroulement de leur programme.</a:t>
            </a:r>
          </a:p>
          <a:p>
            <a:pPr lvl="1"/>
            <a:endParaRPr lang="fr-FR" dirty="0"/>
          </a:p>
        </p:txBody>
      </p:sp>
      <p:sp>
        <p:nvSpPr>
          <p:cNvPr id="7" name="Espace réservé du pied de page 6">
            <a:extLst>
              <a:ext uri="{FF2B5EF4-FFF2-40B4-BE49-F238E27FC236}">
                <a16:creationId xmlns:a16="http://schemas.microsoft.com/office/drawing/2014/main" id="{3D793CD1-52DD-A048-9682-280CB3BF3279}"/>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extLst>
      <p:ext uri="{BB962C8B-B14F-4D97-AF65-F5344CB8AC3E}">
        <p14:creationId xmlns:p14="http://schemas.microsoft.com/office/powerpoint/2010/main" val="64119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re 5"/>
          <p:cNvSpPr>
            <a:spLocks noGrp="1"/>
          </p:cNvSpPr>
          <p:nvPr>
            <p:ph type="title"/>
          </p:nvPr>
        </p:nvSpPr>
        <p:spPr>
          <a:xfrm>
            <a:off x="457200" y="42863"/>
            <a:ext cx="7388225" cy="733425"/>
          </a:xfrm>
        </p:spPr>
        <p:txBody>
          <a:bodyPr/>
          <a:lstStyle/>
          <a:p>
            <a:r>
              <a:rPr lang="fr-FR" sz="2400" b="1" dirty="0">
                <a:latin typeface="Century Gothic" charset="0"/>
              </a:rPr>
              <a:t>Mise en œuvre </a:t>
            </a:r>
            <a:r>
              <a:rPr lang="fr-FR" sz="2400" dirty="0">
                <a:latin typeface="Century Gothic" charset="0"/>
              </a:rPr>
              <a:t>de l’évaluation quadriennale</a:t>
            </a:r>
          </a:p>
        </p:txBody>
      </p:sp>
      <p:sp>
        <p:nvSpPr>
          <p:cNvPr id="8" name="Espace réservé du numéro de diapositive 7"/>
          <p:cNvSpPr>
            <a:spLocks noGrp="1"/>
          </p:cNvSpPr>
          <p:nvPr>
            <p:ph type="sldNum" sz="quarter" idx="12"/>
          </p:nvPr>
        </p:nvSpPr>
        <p:spPr/>
        <p:txBody>
          <a:bodyPr/>
          <a:lstStyle/>
          <a:p>
            <a:pPr>
              <a:defRPr/>
            </a:pPr>
            <a:fld id="{75D9AF2A-D684-B644-BFA9-FC3C09FD6894}" type="slidenum">
              <a:rPr lang="en-US" smtClean="0"/>
              <a:pPr>
                <a:defRPr/>
              </a:pPr>
              <a:t>15</a:t>
            </a:fld>
            <a:endParaRPr lang="en-US" dirty="0"/>
          </a:p>
        </p:txBody>
      </p:sp>
      <p:graphicFrame>
        <p:nvGraphicFramePr>
          <p:cNvPr id="6" name="Objet 5"/>
          <p:cNvGraphicFramePr>
            <a:graphicFrameLocks noChangeAspect="1"/>
          </p:cNvGraphicFramePr>
          <p:nvPr>
            <p:extLst>
              <p:ext uri="{D42A27DB-BD31-4B8C-83A1-F6EECF244321}">
                <p14:modId xmlns:p14="http://schemas.microsoft.com/office/powerpoint/2010/main" val="3328496384"/>
              </p:ext>
            </p:extLst>
          </p:nvPr>
        </p:nvGraphicFramePr>
        <p:xfrm>
          <a:off x="457200" y="1110883"/>
          <a:ext cx="7517659" cy="5142016"/>
        </p:xfrm>
        <a:graphic>
          <a:graphicData uri="http://schemas.openxmlformats.org/presentationml/2006/ole">
            <mc:AlternateContent xmlns:mc="http://schemas.openxmlformats.org/markup-compatibility/2006">
              <mc:Choice xmlns:v="urn:schemas-microsoft-com:vml" Requires="v">
                <p:oleObj name="Document" r:id="rId3" imgW="6108700" imgH="4178300" progId="Word.Document.12">
                  <p:embed/>
                </p:oleObj>
              </mc:Choice>
              <mc:Fallback>
                <p:oleObj name="Document" r:id="rId3" imgW="6108700" imgH="4178300" progId="Word.Document.12">
                  <p:embed/>
                  <p:pic>
                    <p:nvPicPr>
                      <p:cNvPr id="0" name=""/>
                      <p:cNvPicPr/>
                      <p:nvPr/>
                    </p:nvPicPr>
                    <p:blipFill>
                      <a:blip r:embed="rId4"/>
                      <a:stretch>
                        <a:fillRect/>
                      </a:stretch>
                    </p:blipFill>
                    <p:spPr>
                      <a:xfrm>
                        <a:off x="457200" y="1110883"/>
                        <a:ext cx="7517659" cy="5142016"/>
                      </a:xfrm>
                      <a:prstGeom prst="rect">
                        <a:avLst/>
                      </a:prstGeom>
                    </p:spPr>
                  </p:pic>
                </p:oleObj>
              </mc:Fallback>
            </mc:AlternateContent>
          </a:graphicData>
        </a:graphic>
      </p:graphicFrame>
      <p:sp>
        <p:nvSpPr>
          <p:cNvPr id="9" name="Espace réservé du pied de page 6">
            <a:extLst>
              <a:ext uri="{FF2B5EF4-FFF2-40B4-BE49-F238E27FC236}">
                <a16:creationId xmlns:a16="http://schemas.microsoft.com/office/drawing/2014/main" id="{6C62A23D-4F62-164F-BB59-F8E4B405702A}"/>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extLst>
      <p:ext uri="{BB962C8B-B14F-4D97-AF65-F5344CB8AC3E}">
        <p14:creationId xmlns:p14="http://schemas.microsoft.com/office/powerpoint/2010/main" val="689726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pPr>
              <a:defRPr/>
            </a:pPr>
            <a:fld id="{75D9AF2A-D684-B644-BFA9-FC3C09FD6894}" type="slidenum">
              <a:rPr lang="en-US" smtClean="0"/>
              <a:pPr>
                <a:defRPr/>
              </a:pPr>
              <a:t>16</a:t>
            </a:fld>
            <a:endParaRPr lang="en-US" dirty="0"/>
          </a:p>
        </p:txBody>
      </p:sp>
      <p:sp>
        <p:nvSpPr>
          <p:cNvPr id="13" name="Espace réservé du contenu 2"/>
          <p:cNvSpPr>
            <a:spLocks noGrp="1"/>
          </p:cNvSpPr>
          <p:nvPr/>
        </p:nvSpPr>
        <p:spPr bwMode="auto">
          <a:xfrm>
            <a:off x="1515596" y="1874838"/>
            <a:ext cx="5248317" cy="2354283"/>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228600" indent="-228600" algn="l" rtl="0" eaLnBrk="1" fontAlgn="base" hangingPunct="1">
              <a:spcBef>
                <a:spcPts val="1800"/>
              </a:spcBef>
              <a:spcAft>
                <a:spcPct val="0"/>
              </a:spcAft>
              <a:buClr>
                <a:schemeClr val="accent1"/>
              </a:buClr>
              <a:buSzPct val="100000"/>
              <a:buFont typeface="Wingdings 2" charset="0"/>
              <a:buChar char="¡"/>
              <a:defRPr sz="2000" kern="1200">
                <a:solidFill>
                  <a:schemeClr val="tx2"/>
                </a:solidFill>
                <a:latin typeface="+mn-lt"/>
                <a:ea typeface="ＭＳ Ｐゴシック" charset="0"/>
                <a:cs typeface="ＭＳ Ｐゴシック" charset="0"/>
              </a:defRPr>
            </a:lvl1pPr>
            <a:lvl2pPr marL="457200" indent="-228600" algn="l" rtl="0" eaLnBrk="1" fontAlgn="base" hangingPunct="1">
              <a:spcBef>
                <a:spcPts val="600"/>
              </a:spcBef>
              <a:spcAft>
                <a:spcPct val="0"/>
              </a:spcAft>
              <a:buClr>
                <a:srgbClr val="430404"/>
              </a:buClr>
              <a:buSzPct val="100000"/>
              <a:buFont typeface="Wingdings 2" charset="0"/>
              <a:buChar char="¡"/>
              <a:defRPr kern="1200">
                <a:solidFill>
                  <a:schemeClr val="tx2"/>
                </a:solidFill>
                <a:latin typeface="+mn-lt"/>
                <a:ea typeface="ＭＳ Ｐゴシック" charset="0"/>
                <a:cs typeface="+mn-cs"/>
              </a:defRPr>
            </a:lvl2pPr>
            <a:lvl3pPr marL="685800" indent="-228600" algn="l" rtl="0" eaLnBrk="1" fontAlgn="base" hangingPunct="1">
              <a:spcBef>
                <a:spcPts val="600"/>
              </a:spcBef>
              <a:spcAft>
                <a:spcPct val="0"/>
              </a:spcAft>
              <a:buClr>
                <a:schemeClr val="accent1"/>
              </a:buClr>
              <a:buSzPct val="100000"/>
              <a:buFont typeface="Wingdings 2" charset="0"/>
              <a:buChar char="¡"/>
              <a:defRPr kern="1200">
                <a:solidFill>
                  <a:schemeClr val="tx2"/>
                </a:solidFill>
                <a:latin typeface="+mn-lt"/>
                <a:ea typeface="ＭＳ Ｐゴシック" charset="0"/>
                <a:cs typeface="+mn-cs"/>
              </a:defRPr>
            </a:lvl3pPr>
            <a:lvl4pPr marL="914400" indent="-228600" algn="l" rtl="0" eaLnBrk="1" fontAlgn="base" hangingPunct="1">
              <a:spcBef>
                <a:spcPts val="600"/>
              </a:spcBef>
              <a:spcAft>
                <a:spcPct val="0"/>
              </a:spcAft>
              <a:buClr>
                <a:srgbClr val="430404"/>
              </a:buClr>
              <a:buSzPct val="100000"/>
              <a:buFont typeface="Wingdings 2" charset="0"/>
              <a:buChar char="¡"/>
              <a:defRPr kern="1200">
                <a:solidFill>
                  <a:schemeClr val="tx2"/>
                </a:solidFill>
                <a:latin typeface="+mn-lt"/>
                <a:ea typeface="ＭＳ Ｐゴシック" charset="0"/>
                <a:cs typeface="+mn-cs"/>
              </a:defRPr>
            </a:lvl4pPr>
            <a:lvl5pPr marL="1143000" indent="-228600" algn="l" rtl="0" eaLnBrk="1" fontAlgn="base" hangingPunct="1">
              <a:spcBef>
                <a:spcPts val="600"/>
              </a:spcBef>
              <a:spcAft>
                <a:spcPct val="0"/>
              </a:spcAft>
              <a:buClr>
                <a:schemeClr val="accent1"/>
              </a:buClr>
              <a:buSzPct val="100000"/>
              <a:buFont typeface="Wingdings 2" charset="0"/>
              <a:buChar char="¡"/>
              <a:defRPr kern="1200">
                <a:solidFill>
                  <a:schemeClr val="tx2"/>
                </a:solidFill>
                <a:latin typeface="+mn-lt"/>
                <a:ea typeface="ＭＳ Ｐゴシック" charset="0"/>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a:lstStyle>
          <a:p>
            <a:pPr marL="0" indent="0" algn="ctr">
              <a:buClr>
                <a:schemeClr val="accent2">
                  <a:lumMod val="50000"/>
                  <a:lumOff val="50000"/>
                </a:schemeClr>
              </a:buClr>
              <a:buNone/>
            </a:pPr>
            <a:r>
              <a:rPr lang="fr-FR" sz="2800" dirty="0">
                <a:solidFill>
                  <a:schemeClr val="accent2">
                    <a:lumMod val="50000"/>
                    <a:lumOff val="50000"/>
                  </a:schemeClr>
                </a:solidFill>
              </a:rPr>
              <a:t>Exemples d’effets </a:t>
            </a:r>
          </a:p>
          <a:p>
            <a:pPr marL="0" indent="0" algn="ctr">
              <a:buClr>
                <a:schemeClr val="accent2">
                  <a:lumMod val="50000"/>
                  <a:lumOff val="50000"/>
                </a:schemeClr>
              </a:buClr>
              <a:buNone/>
            </a:pPr>
            <a:r>
              <a:rPr lang="fr-FR" sz="2800" dirty="0">
                <a:solidFill>
                  <a:schemeClr val="accent2">
                    <a:lumMod val="50000"/>
                    <a:lumOff val="50000"/>
                  </a:schemeClr>
                </a:solidFill>
              </a:rPr>
              <a:t>d’un programme d’ETP</a:t>
            </a:r>
          </a:p>
        </p:txBody>
      </p:sp>
      <p:sp>
        <p:nvSpPr>
          <p:cNvPr id="5" name="ZoneTexte 4">
            <a:extLst>
              <a:ext uri="{FF2B5EF4-FFF2-40B4-BE49-F238E27FC236}">
                <a16:creationId xmlns:a16="http://schemas.microsoft.com/office/drawing/2014/main" id="{14DAB994-132A-3445-992E-9086C1AAB658}"/>
              </a:ext>
            </a:extLst>
          </p:cNvPr>
          <p:cNvSpPr txBox="1"/>
          <p:nvPr/>
        </p:nvSpPr>
        <p:spPr>
          <a:xfrm>
            <a:off x="571500" y="391886"/>
            <a:ext cx="7511143" cy="898071"/>
          </a:xfrm>
          <a:prstGeom prst="rect">
            <a:avLst/>
          </a:prstGeom>
          <a:solidFill>
            <a:schemeClr val="bg1"/>
          </a:solidFill>
        </p:spPr>
        <p:txBody>
          <a:bodyPr wrap="square" rtlCol="0">
            <a:spAutoFit/>
          </a:bodyPr>
          <a:lstStyle/>
          <a:p>
            <a:endParaRPr lang="fr-FR" dirty="0"/>
          </a:p>
        </p:txBody>
      </p:sp>
      <p:sp>
        <p:nvSpPr>
          <p:cNvPr id="7" name="Espace réservé du pied de page 6">
            <a:extLst>
              <a:ext uri="{FF2B5EF4-FFF2-40B4-BE49-F238E27FC236}">
                <a16:creationId xmlns:a16="http://schemas.microsoft.com/office/drawing/2014/main" id="{8B7C6847-E702-344D-9F48-1831DBACC53D}"/>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extLst>
      <p:ext uri="{BB962C8B-B14F-4D97-AF65-F5344CB8AC3E}">
        <p14:creationId xmlns:p14="http://schemas.microsoft.com/office/powerpoint/2010/main" val="1508578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pPr>
              <a:defRPr/>
            </a:pPr>
            <a:fld id="{75D9AF2A-D684-B644-BFA9-FC3C09FD6894}" type="slidenum">
              <a:rPr lang="en-US" smtClean="0"/>
              <a:pPr>
                <a:defRPr/>
              </a:pPr>
              <a:t>17</a:t>
            </a:fld>
            <a:endParaRPr lang="en-US" dirty="0"/>
          </a:p>
        </p:txBody>
      </p:sp>
      <p:sp>
        <p:nvSpPr>
          <p:cNvPr id="2" name="Titre 1"/>
          <p:cNvSpPr>
            <a:spLocks noGrp="1"/>
          </p:cNvSpPr>
          <p:nvPr>
            <p:ph type="title"/>
          </p:nvPr>
        </p:nvSpPr>
        <p:spPr/>
        <p:txBody>
          <a:bodyPr/>
          <a:lstStyle/>
          <a:p>
            <a:r>
              <a:rPr lang="fr-FR" dirty="0"/>
              <a:t>Du point de vue de l’équipe</a:t>
            </a:r>
          </a:p>
        </p:txBody>
      </p:sp>
      <p:sp>
        <p:nvSpPr>
          <p:cNvPr id="5" name="Espace réservé du contenu 2"/>
          <p:cNvSpPr>
            <a:spLocks noGrp="1"/>
          </p:cNvSpPr>
          <p:nvPr>
            <p:ph sz="half" idx="2"/>
          </p:nvPr>
        </p:nvSpPr>
        <p:spPr>
          <a:xfrm>
            <a:off x="457199" y="1367210"/>
            <a:ext cx="7582396" cy="4819834"/>
          </a:xfrm>
        </p:spPr>
        <p:txBody>
          <a:bodyPr>
            <a:normAutofit/>
          </a:bodyPr>
          <a:lstStyle/>
          <a:p>
            <a:pPr>
              <a:buClr>
                <a:schemeClr val="accent1">
                  <a:lumMod val="60000"/>
                  <a:lumOff val="40000"/>
                </a:schemeClr>
              </a:buClr>
            </a:pPr>
            <a:r>
              <a:rPr lang="fr-FR" sz="2000" dirty="0">
                <a:solidFill>
                  <a:schemeClr val="tx1"/>
                </a:solidFill>
              </a:rPr>
              <a:t>Jusqu’à quel point les bénéficiaires dans leur ensemble acquièrent-ils des compétences à l’issue des séances d’ETP ?</a:t>
            </a:r>
          </a:p>
          <a:p>
            <a:pPr lvl="1">
              <a:buClr>
                <a:schemeClr val="accent1">
                  <a:lumMod val="60000"/>
                  <a:lumOff val="40000"/>
                </a:schemeClr>
              </a:buClr>
            </a:pPr>
            <a:r>
              <a:rPr lang="fr-FR" sz="1600" dirty="0">
                <a:solidFill>
                  <a:schemeClr val="tx1"/>
                </a:solidFill>
              </a:rPr>
              <a:t>Progression dans l’ensemble des compétences prévues dans les programmes personnalisés : compétences de la maladie, compréhension des principes des traitements et des soins, compétences d’</a:t>
            </a:r>
            <a:r>
              <a:rPr lang="fr-FR" sz="1600" dirty="0" err="1">
                <a:solidFill>
                  <a:schemeClr val="tx1"/>
                </a:solidFill>
              </a:rPr>
              <a:t>autosoins</a:t>
            </a:r>
            <a:r>
              <a:rPr lang="fr-FR" sz="1600" dirty="0">
                <a:solidFill>
                  <a:schemeClr val="tx1"/>
                </a:solidFill>
              </a:rPr>
              <a:t> et de sécurité, compétences d’adaptation, personnelles et interpersonnelles.</a:t>
            </a:r>
            <a:endParaRPr lang="fr-FR" sz="600" dirty="0">
              <a:solidFill>
                <a:schemeClr val="tx1"/>
              </a:solidFill>
            </a:endParaRPr>
          </a:p>
          <a:p>
            <a:pPr>
              <a:buClr>
                <a:schemeClr val="accent1">
                  <a:lumMod val="60000"/>
                  <a:lumOff val="40000"/>
                </a:schemeClr>
              </a:buClr>
            </a:pPr>
            <a:r>
              <a:rPr lang="fr-FR" sz="2000" dirty="0">
                <a:solidFill>
                  <a:schemeClr val="tx1"/>
                </a:solidFill>
              </a:rPr>
              <a:t>Dans quelle mesure les bénéficiaires dans leur ensemble ont-ils développé un processus de changement et d’adaptation dans la vie quotidienne ?</a:t>
            </a:r>
          </a:p>
          <a:p>
            <a:pPr lvl="1">
              <a:buClr>
                <a:schemeClr val="accent1">
                  <a:lumMod val="60000"/>
                  <a:lumOff val="40000"/>
                </a:schemeClr>
              </a:buClr>
            </a:pPr>
            <a:r>
              <a:rPr lang="fr-FR" sz="1600" dirty="0">
                <a:solidFill>
                  <a:schemeClr val="tx1"/>
                </a:solidFill>
              </a:rPr>
              <a:t>Mise en application des compétences au quotidien</a:t>
            </a:r>
          </a:p>
          <a:p>
            <a:pPr lvl="1">
              <a:buClr>
                <a:schemeClr val="accent1">
                  <a:lumMod val="60000"/>
                  <a:lumOff val="40000"/>
                </a:schemeClr>
              </a:buClr>
            </a:pPr>
            <a:r>
              <a:rPr lang="fr-FR" sz="1600" dirty="0">
                <a:solidFill>
                  <a:schemeClr val="tx1"/>
                </a:solidFill>
              </a:rPr>
              <a:t>Construction d’un mode personnel d’adaptation à la maladie et d’introduction de changements dans sa vie.</a:t>
            </a:r>
          </a:p>
        </p:txBody>
      </p:sp>
      <p:sp>
        <p:nvSpPr>
          <p:cNvPr id="6" name="Espace réservé du pied de page 6">
            <a:extLst>
              <a:ext uri="{FF2B5EF4-FFF2-40B4-BE49-F238E27FC236}">
                <a16:creationId xmlns:a16="http://schemas.microsoft.com/office/drawing/2014/main" id="{3E49CD74-B9B4-EC44-B2E2-AF05F6EEF6F1}"/>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extLst>
      <p:ext uri="{BB962C8B-B14F-4D97-AF65-F5344CB8AC3E}">
        <p14:creationId xmlns:p14="http://schemas.microsoft.com/office/powerpoint/2010/main" val="19018880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re 5"/>
          <p:cNvSpPr>
            <a:spLocks noGrp="1"/>
          </p:cNvSpPr>
          <p:nvPr>
            <p:ph type="title"/>
          </p:nvPr>
        </p:nvSpPr>
        <p:spPr>
          <a:xfrm>
            <a:off x="615744" y="146811"/>
            <a:ext cx="7388225" cy="733425"/>
          </a:xfrm>
        </p:spPr>
        <p:txBody>
          <a:bodyPr/>
          <a:lstStyle/>
          <a:p>
            <a:r>
              <a:rPr lang="fr-FR" sz="2400" dirty="0">
                <a:latin typeface="Century Gothic" charset="0"/>
              </a:rPr>
              <a:t>Du point de vue des bénéficiaires   </a:t>
            </a:r>
            <a:r>
              <a:rPr lang="fr-FR" sz="1400" b="1" dirty="0">
                <a:latin typeface="Century Gothic" charset="0"/>
              </a:rPr>
              <a:t>patients, entourage (1)</a:t>
            </a:r>
          </a:p>
        </p:txBody>
      </p:sp>
      <p:sp>
        <p:nvSpPr>
          <p:cNvPr id="8" name="Espace réservé du numéro de diapositive 7"/>
          <p:cNvSpPr>
            <a:spLocks noGrp="1"/>
          </p:cNvSpPr>
          <p:nvPr>
            <p:ph type="sldNum" sz="quarter" idx="12"/>
          </p:nvPr>
        </p:nvSpPr>
        <p:spPr/>
        <p:txBody>
          <a:bodyPr/>
          <a:lstStyle/>
          <a:p>
            <a:pPr>
              <a:defRPr/>
            </a:pPr>
            <a:fld id="{75D9AF2A-D684-B644-BFA9-FC3C09FD6894}" type="slidenum">
              <a:rPr lang="en-US" smtClean="0"/>
              <a:pPr>
                <a:defRPr/>
              </a:pPr>
              <a:t>18</a:t>
            </a:fld>
            <a:endParaRPr lang="en-US" dirty="0"/>
          </a:p>
        </p:txBody>
      </p:sp>
      <p:sp>
        <p:nvSpPr>
          <p:cNvPr id="5" name="Espace réservé du contenu 2"/>
          <p:cNvSpPr>
            <a:spLocks noGrp="1"/>
          </p:cNvSpPr>
          <p:nvPr/>
        </p:nvSpPr>
        <p:spPr bwMode="auto">
          <a:xfrm>
            <a:off x="457200" y="1053177"/>
            <a:ext cx="7546769" cy="4992216"/>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1" fontAlgn="base" hangingPunct="1">
              <a:spcBef>
                <a:spcPts val="1800"/>
              </a:spcBef>
              <a:spcAft>
                <a:spcPct val="0"/>
              </a:spcAft>
              <a:buClr>
                <a:schemeClr val="accent1"/>
              </a:buClr>
              <a:buSzPct val="100000"/>
              <a:buFont typeface="Wingdings 2" charset="0"/>
              <a:buChar char="¡"/>
              <a:defRPr sz="2000" kern="1200">
                <a:solidFill>
                  <a:schemeClr val="tx2"/>
                </a:solidFill>
                <a:latin typeface="+mn-lt"/>
                <a:ea typeface="ＭＳ Ｐゴシック" charset="0"/>
                <a:cs typeface="ＭＳ Ｐゴシック" charset="0"/>
              </a:defRPr>
            </a:lvl1pPr>
            <a:lvl2pPr marL="457200" indent="-228600" algn="l" rtl="0" eaLnBrk="1" fontAlgn="base" hangingPunct="1">
              <a:spcBef>
                <a:spcPts val="600"/>
              </a:spcBef>
              <a:spcAft>
                <a:spcPct val="0"/>
              </a:spcAft>
              <a:buClr>
                <a:srgbClr val="430404"/>
              </a:buClr>
              <a:buSzPct val="100000"/>
              <a:buFont typeface="Wingdings 2" charset="0"/>
              <a:buChar char="¡"/>
              <a:defRPr kern="1200">
                <a:solidFill>
                  <a:schemeClr val="tx2"/>
                </a:solidFill>
                <a:latin typeface="+mn-lt"/>
                <a:ea typeface="ＭＳ Ｐゴシック" charset="0"/>
                <a:cs typeface="+mn-cs"/>
              </a:defRPr>
            </a:lvl2pPr>
            <a:lvl3pPr marL="685800" indent="-228600" algn="l" rtl="0" eaLnBrk="1" fontAlgn="base" hangingPunct="1">
              <a:spcBef>
                <a:spcPts val="600"/>
              </a:spcBef>
              <a:spcAft>
                <a:spcPct val="0"/>
              </a:spcAft>
              <a:buClr>
                <a:schemeClr val="accent1"/>
              </a:buClr>
              <a:buSzPct val="100000"/>
              <a:buFont typeface="Wingdings 2" charset="0"/>
              <a:buChar char="¡"/>
              <a:defRPr kern="1200">
                <a:solidFill>
                  <a:schemeClr val="tx2"/>
                </a:solidFill>
                <a:latin typeface="+mn-lt"/>
                <a:ea typeface="ＭＳ Ｐゴシック" charset="0"/>
                <a:cs typeface="+mn-cs"/>
              </a:defRPr>
            </a:lvl3pPr>
            <a:lvl4pPr marL="914400" indent="-228600" algn="l" rtl="0" eaLnBrk="1" fontAlgn="base" hangingPunct="1">
              <a:spcBef>
                <a:spcPts val="600"/>
              </a:spcBef>
              <a:spcAft>
                <a:spcPct val="0"/>
              </a:spcAft>
              <a:buClr>
                <a:srgbClr val="430404"/>
              </a:buClr>
              <a:buSzPct val="100000"/>
              <a:buFont typeface="Wingdings 2" charset="0"/>
              <a:buChar char="¡"/>
              <a:defRPr kern="1200">
                <a:solidFill>
                  <a:schemeClr val="tx2"/>
                </a:solidFill>
                <a:latin typeface="+mn-lt"/>
                <a:ea typeface="ＭＳ Ｐゴシック" charset="0"/>
                <a:cs typeface="+mn-cs"/>
              </a:defRPr>
            </a:lvl4pPr>
            <a:lvl5pPr marL="1143000" indent="-228600" algn="l" rtl="0" eaLnBrk="1" fontAlgn="base" hangingPunct="1">
              <a:spcBef>
                <a:spcPts val="600"/>
              </a:spcBef>
              <a:spcAft>
                <a:spcPct val="0"/>
              </a:spcAft>
              <a:buClr>
                <a:schemeClr val="accent1"/>
              </a:buClr>
              <a:buSzPct val="100000"/>
              <a:buFont typeface="Wingdings 2" charset="0"/>
              <a:buChar char="¡"/>
              <a:defRPr kern="1200">
                <a:solidFill>
                  <a:schemeClr val="tx2"/>
                </a:solidFill>
                <a:latin typeface="+mn-lt"/>
                <a:ea typeface="ＭＳ Ｐゴシック" charset="0"/>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a:lstStyle>
          <a:p>
            <a:pPr>
              <a:buClr>
                <a:srgbClr val="FF0000"/>
              </a:buClr>
            </a:pPr>
            <a:r>
              <a:rPr lang="fr-FR" sz="2000" dirty="0">
                <a:solidFill>
                  <a:schemeClr val="tx1"/>
                </a:solidFill>
              </a:rPr>
              <a:t>Dans quelle mesure les bénéficiaires estiment-ils que le </a:t>
            </a:r>
            <a:r>
              <a:rPr lang="fr-FR" sz="2000" b="1" dirty="0">
                <a:solidFill>
                  <a:schemeClr val="tx1"/>
                </a:solidFill>
              </a:rPr>
              <a:t>programme</a:t>
            </a:r>
            <a:r>
              <a:rPr lang="fr-FR" sz="2000" dirty="0">
                <a:solidFill>
                  <a:schemeClr val="tx1"/>
                </a:solidFill>
              </a:rPr>
              <a:t> est </a:t>
            </a:r>
            <a:r>
              <a:rPr lang="fr-FR" sz="2000" b="1" dirty="0">
                <a:solidFill>
                  <a:schemeClr val="tx1"/>
                </a:solidFill>
              </a:rPr>
              <a:t>utile</a:t>
            </a:r>
            <a:r>
              <a:rPr lang="fr-FR" sz="2000" dirty="0">
                <a:solidFill>
                  <a:schemeClr val="tx1"/>
                </a:solidFill>
              </a:rPr>
              <a:t> pour mettre en œuvre des </a:t>
            </a:r>
            <a:r>
              <a:rPr lang="fr-FR" sz="2000" b="1" dirty="0">
                <a:solidFill>
                  <a:schemeClr val="tx1"/>
                </a:solidFill>
              </a:rPr>
              <a:t>compétences dans la vie quotidienne </a:t>
            </a:r>
            <a:r>
              <a:rPr lang="fr-FR" sz="2000" dirty="0">
                <a:solidFill>
                  <a:schemeClr val="tx1"/>
                </a:solidFill>
              </a:rPr>
              <a:t>?</a:t>
            </a:r>
          </a:p>
          <a:p>
            <a:pPr lvl="1">
              <a:buClr>
                <a:srgbClr val="FF0000"/>
              </a:buClr>
            </a:pPr>
            <a:r>
              <a:rPr lang="fr-FR" sz="1600" dirty="0">
                <a:solidFill>
                  <a:schemeClr val="tx1"/>
                </a:solidFill>
              </a:rPr>
              <a:t>Mise en œuvre des gestes qui préservent la vie, évaluation de son état de santé, mise en œuvre d’une </a:t>
            </a:r>
            <a:r>
              <a:rPr lang="fr-FR" sz="1600" dirty="0" err="1">
                <a:solidFill>
                  <a:schemeClr val="tx1"/>
                </a:solidFill>
              </a:rPr>
              <a:t>autosurveillance</a:t>
            </a:r>
            <a:r>
              <a:rPr lang="fr-FR" sz="1600" dirty="0">
                <a:solidFill>
                  <a:schemeClr val="tx1"/>
                </a:solidFill>
              </a:rPr>
              <a:t>, des </a:t>
            </a:r>
            <a:r>
              <a:rPr lang="fr-FR" sz="1600" dirty="0" err="1">
                <a:solidFill>
                  <a:schemeClr val="tx1"/>
                </a:solidFill>
              </a:rPr>
              <a:t>autosoins</a:t>
            </a:r>
            <a:r>
              <a:rPr lang="fr-FR" sz="1600" dirty="0">
                <a:solidFill>
                  <a:schemeClr val="tx1"/>
                </a:solidFill>
              </a:rPr>
              <a:t>, résolution d’un problème de thérapeutique quotidienne, adaptation de son traitement et gestion de ses symptômes dans des situations imprévues, modification apportées à son mode de vie, implication de son entourage</a:t>
            </a:r>
            <a:endParaRPr lang="fr-FR" sz="600" dirty="0">
              <a:solidFill>
                <a:schemeClr val="tx1"/>
              </a:solidFill>
            </a:endParaRPr>
          </a:p>
          <a:p>
            <a:pPr>
              <a:buClr>
                <a:srgbClr val="FF0000"/>
              </a:buClr>
            </a:pPr>
            <a:r>
              <a:rPr lang="fr-FR" sz="2000" dirty="0">
                <a:solidFill>
                  <a:schemeClr val="tx1"/>
                </a:solidFill>
              </a:rPr>
              <a:t>Dans quelle mesure les bénéficiaires estiment-ils que le </a:t>
            </a:r>
            <a:r>
              <a:rPr lang="fr-FR" sz="2000" b="1" dirty="0">
                <a:solidFill>
                  <a:schemeClr val="tx1"/>
                </a:solidFill>
              </a:rPr>
              <a:t>programme</a:t>
            </a:r>
            <a:r>
              <a:rPr lang="fr-FR" sz="2000" dirty="0">
                <a:solidFill>
                  <a:schemeClr val="tx1"/>
                </a:solidFill>
              </a:rPr>
              <a:t> est </a:t>
            </a:r>
            <a:r>
              <a:rPr lang="fr-FR" sz="2000" b="1" dirty="0">
                <a:solidFill>
                  <a:schemeClr val="tx1"/>
                </a:solidFill>
              </a:rPr>
              <a:t>utile</a:t>
            </a:r>
            <a:r>
              <a:rPr lang="fr-FR" sz="2000" dirty="0">
                <a:solidFill>
                  <a:schemeClr val="tx1"/>
                </a:solidFill>
              </a:rPr>
              <a:t> pour accompagner leur </a:t>
            </a:r>
            <a:r>
              <a:rPr lang="fr-FR" sz="2000" b="1" dirty="0">
                <a:solidFill>
                  <a:schemeClr val="tx1"/>
                </a:solidFill>
              </a:rPr>
              <a:t>développement personnel </a:t>
            </a:r>
            <a:r>
              <a:rPr lang="fr-FR" sz="2000" dirty="0">
                <a:solidFill>
                  <a:schemeClr val="tx1"/>
                </a:solidFill>
              </a:rPr>
              <a:t>?</a:t>
            </a:r>
          </a:p>
          <a:p>
            <a:pPr lvl="1">
              <a:buClr>
                <a:srgbClr val="FF0000"/>
              </a:buClr>
            </a:pPr>
            <a:r>
              <a:rPr lang="fr-FR" sz="1600" dirty="0">
                <a:solidFill>
                  <a:schemeClr val="tx1"/>
                </a:solidFill>
              </a:rPr>
              <a:t>Connaissance de soi-même, confiance en soi, sentiment d’efficacité personnelle, gestion des émotions et maîtrise du stress lié à la maladie et aux traitements.</a:t>
            </a:r>
          </a:p>
          <a:p>
            <a:pPr lvl="1">
              <a:buClr>
                <a:srgbClr val="FF0000"/>
              </a:buClr>
            </a:pPr>
            <a:r>
              <a:rPr lang="fr-FR" sz="1600" dirty="0">
                <a:solidFill>
                  <a:schemeClr val="tx1"/>
                </a:solidFill>
              </a:rPr>
              <a:t>Perception d’une amélioration ou maintien de la qualité de vie</a:t>
            </a:r>
          </a:p>
        </p:txBody>
      </p:sp>
      <p:sp>
        <p:nvSpPr>
          <p:cNvPr id="6" name="Espace réservé du pied de page 6">
            <a:extLst>
              <a:ext uri="{FF2B5EF4-FFF2-40B4-BE49-F238E27FC236}">
                <a16:creationId xmlns:a16="http://schemas.microsoft.com/office/drawing/2014/main" id="{AE3AA5EA-B2E3-4547-9A68-C63EE40CD5D7}"/>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extLst>
      <p:ext uri="{BB962C8B-B14F-4D97-AF65-F5344CB8AC3E}">
        <p14:creationId xmlns:p14="http://schemas.microsoft.com/office/powerpoint/2010/main" val="7314699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pPr>
              <a:defRPr/>
            </a:pPr>
            <a:fld id="{75D9AF2A-D684-B644-BFA9-FC3C09FD6894}" type="slidenum">
              <a:rPr lang="en-US" smtClean="0"/>
              <a:pPr>
                <a:defRPr/>
              </a:pPr>
              <a:t>19</a:t>
            </a:fld>
            <a:endParaRPr lang="en-US" dirty="0"/>
          </a:p>
        </p:txBody>
      </p:sp>
      <p:sp>
        <p:nvSpPr>
          <p:cNvPr id="6" name="Titre 1"/>
          <p:cNvSpPr>
            <a:spLocks noGrp="1"/>
          </p:cNvSpPr>
          <p:nvPr>
            <p:ph type="title"/>
          </p:nvPr>
        </p:nvSpPr>
        <p:spPr>
          <a:xfrm>
            <a:off x="-195943" y="260268"/>
            <a:ext cx="8229600" cy="447328"/>
          </a:xfrm>
        </p:spPr>
        <p:txBody>
          <a:bodyPr>
            <a:normAutofit/>
          </a:bodyPr>
          <a:lstStyle/>
          <a:p>
            <a:pPr algn="r"/>
            <a:r>
              <a:rPr lang="fr-FR" sz="1400" dirty="0"/>
              <a:t>Du point de vue des bénéficiaires    </a:t>
            </a:r>
            <a:r>
              <a:rPr lang="fr-FR" sz="1400" b="1" dirty="0"/>
              <a:t>patients, entourage</a:t>
            </a:r>
            <a:r>
              <a:rPr lang="fr-FR" sz="1400" dirty="0"/>
              <a:t> 2</a:t>
            </a:r>
          </a:p>
        </p:txBody>
      </p:sp>
      <p:sp>
        <p:nvSpPr>
          <p:cNvPr id="7" name="Espace réservé du contenu 2"/>
          <p:cNvSpPr>
            <a:spLocks noGrp="1"/>
          </p:cNvSpPr>
          <p:nvPr/>
        </p:nvSpPr>
        <p:spPr>
          <a:xfrm>
            <a:off x="508000" y="987851"/>
            <a:ext cx="8229600" cy="54006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a:buClr>
                <a:srgbClr val="FF0000"/>
              </a:buClr>
              <a:buFont typeface="Wingdings" charset="2"/>
              <a:buChar char="§"/>
            </a:pPr>
            <a:r>
              <a:rPr lang="fr-FR" sz="2000" dirty="0"/>
              <a:t>Dans quelle mesure les bénéficiaires estiment-ils que le </a:t>
            </a:r>
            <a:r>
              <a:rPr lang="fr-FR" sz="2000" b="1" dirty="0"/>
              <a:t>programme</a:t>
            </a:r>
            <a:r>
              <a:rPr lang="fr-FR" sz="2000" dirty="0"/>
              <a:t> est </a:t>
            </a:r>
            <a:r>
              <a:rPr lang="fr-FR" sz="2000" b="1" dirty="0"/>
              <a:t>utile</a:t>
            </a:r>
            <a:r>
              <a:rPr lang="fr-FR" sz="2000" dirty="0"/>
              <a:t> pour accompagner leurs </a:t>
            </a:r>
            <a:r>
              <a:rPr lang="fr-FR" sz="2000" b="1" dirty="0"/>
              <a:t>capacités d’autodétermination</a:t>
            </a:r>
            <a:r>
              <a:rPr lang="fr-FR" sz="2000" dirty="0"/>
              <a:t> (au sens d’autonomie) ?</a:t>
            </a:r>
          </a:p>
          <a:p>
            <a:pPr lvl="1">
              <a:buClr>
                <a:srgbClr val="FF0000"/>
              </a:buClr>
              <a:buFont typeface="Wingdings" charset="2"/>
              <a:buChar char="§"/>
            </a:pPr>
            <a:r>
              <a:rPr lang="fr-FR" sz="1600" dirty="0"/>
              <a:t>Participation à la prise de décision aux diverses étapes de mise en œuvre du programme personnalisé, implication dans le parcours de soin</a:t>
            </a:r>
          </a:p>
          <a:p>
            <a:pPr lvl="1">
              <a:buClr>
                <a:srgbClr val="FF0000"/>
              </a:buClr>
              <a:buFont typeface="Wingdings" charset="2"/>
              <a:buChar char="§"/>
            </a:pPr>
            <a:r>
              <a:rPr lang="fr-FR" sz="1600" dirty="0"/>
              <a:t>Préparation des consultations, capacité à se fixer des buts à atteindre, à s’organiser ou se réengager dans un projet, à faire valoir ses droits, utilisation des ressources du système de santé</a:t>
            </a:r>
          </a:p>
          <a:p>
            <a:pPr lvl="2">
              <a:buClr>
                <a:srgbClr val="FF0000"/>
              </a:buClr>
              <a:buFont typeface="Wingdings" charset="2"/>
              <a:buChar char="§"/>
            </a:pPr>
            <a:endParaRPr lang="fr-FR" sz="600" dirty="0"/>
          </a:p>
          <a:p>
            <a:pPr lvl="2">
              <a:buClr>
                <a:srgbClr val="FF0000"/>
              </a:buClr>
              <a:buFont typeface="Wingdings" charset="2"/>
              <a:buChar char="§"/>
            </a:pPr>
            <a:endParaRPr lang="fr-FR" sz="600" dirty="0"/>
          </a:p>
          <a:p>
            <a:pPr>
              <a:buClr>
                <a:srgbClr val="FF0000"/>
              </a:buClr>
              <a:buFont typeface="Wingdings" charset="2"/>
              <a:buChar char="§"/>
            </a:pPr>
            <a:r>
              <a:rPr lang="fr-FR" sz="2000" dirty="0"/>
              <a:t>Dans quelle mesure les bénéficiaires estiment-ils que le </a:t>
            </a:r>
            <a:r>
              <a:rPr lang="fr-FR" sz="2000" b="1" dirty="0"/>
              <a:t>programme</a:t>
            </a:r>
            <a:r>
              <a:rPr lang="fr-FR" sz="2000" dirty="0"/>
              <a:t> est </a:t>
            </a:r>
            <a:r>
              <a:rPr lang="fr-FR" sz="2000" b="1" dirty="0"/>
              <a:t>utile</a:t>
            </a:r>
            <a:r>
              <a:rPr lang="fr-FR" sz="2000" dirty="0"/>
              <a:t> pour faciliter la </a:t>
            </a:r>
            <a:r>
              <a:rPr lang="fr-FR" sz="2000" b="1" dirty="0"/>
              <a:t>communication avec les professionnels de santé</a:t>
            </a:r>
            <a:r>
              <a:rPr lang="fr-FR" sz="2000" dirty="0"/>
              <a:t> ?</a:t>
            </a:r>
          </a:p>
          <a:p>
            <a:pPr lvl="1">
              <a:buClr>
                <a:srgbClr val="FF0000"/>
              </a:buClr>
              <a:buFont typeface="Wingdings" charset="2"/>
              <a:buChar char="§"/>
            </a:pPr>
            <a:r>
              <a:rPr lang="fr-FR" sz="1600" dirty="0"/>
              <a:t>Expression de ses besoins et attentes, de ses difficultés de gestion au quotidien des traitements et des soins, capacité à donner son avis.</a:t>
            </a:r>
          </a:p>
          <a:p>
            <a:pPr lvl="1">
              <a:buClr>
                <a:srgbClr val="FF0000"/>
              </a:buClr>
              <a:buFont typeface="Wingdings" charset="2"/>
              <a:buChar char="§"/>
            </a:pPr>
            <a:r>
              <a:rPr lang="fr-FR" sz="1600" dirty="0"/>
              <a:t>Expression de ses émotions face aux répercussions de la maladie sur sa vie quotidienne et sentiment d’être écouté, compris, respecté dans ses choix, reconnu dans ses efforts, encouragé.</a:t>
            </a:r>
          </a:p>
          <a:p>
            <a:pPr lvl="1">
              <a:buClr>
                <a:srgbClr val="FF0000"/>
              </a:buClr>
              <a:buFont typeface="Wingdings" charset="2"/>
              <a:buChar char="§"/>
            </a:pPr>
            <a:r>
              <a:rPr lang="fr-FR" sz="1600" dirty="0"/>
              <a:t>Confiance acquise au travers des activités du programme et grâce à la qualité de l’écoute des professionnels.</a:t>
            </a:r>
          </a:p>
        </p:txBody>
      </p:sp>
      <p:sp>
        <p:nvSpPr>
          <p:cNvPr id="10" name="Espace réservé du pied de page 6">
            <a:extLst>
              <a:ext uri="{FF2B5EF4-FFF2-40B4-BE49-F238E27FC236}">
                <a16:creationId xmlns:a16="http://schemas.microsoft.com/office/drawing/2014/main" id="{5A8CD96D-B54A-B849-82C1-8A60E1B96EE8}"/>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extLst>
      <p:ext uri="{BB962C8B-B14F-4D97-AF65-F5344CB8AC3E}">
        <p14:creationId xmlns:p14="http://schemas.microsoft.com/office/powerpoint/2010/main" val="787977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Espace réservé du texte 1"/>
          <p:cNvSpPr>
            <a:spLocks noGrp="1"/>
          </p:cNvSpPr>
          <p:nvPr>
            <p:ph type="body" idx="1"/>
          </p:nvPr>
        </p:nvSpPr>
        <p:spPr>
          <a:xfrm>
            <a:off x="457200" y="1384300"/>
            <a:ext cx="3565525" cy="639763"/>
          </a:xfrm>
        </p:spPr>
        <p:txBody>
          <a:bodyPr/>
          <a:lstStyle/>
          <a:p>
            <a:r>
              <a:rPr lang="fr-FR" dirty="0">
                <a:solidFill>
                  <a:schemeClr val="accent2">
                    <a:lumMod val="50000"/>
                    <a:lumOff val="50000"/>
                  </a:schemeClr>
                </a:solidFill>
                <a:latin typeface="Century Gothic" charset="0"/>
              </a:rPr>
              <a:t>SOMMAIRE</a:t>
            </a:r>
          </a:p>
          <a:p>
            <a:endParaRPr lang="fr-FR" dirty="0">
              <a:solidFill>
                <a:schemeClr val="accent2">
                  <a:lumMod val="50000"/>
                  <a:lumOff val="50000"/>
                </a:schemeClr>
              </a:solidFill>
              <a:latin typeface="Century Gothic" charset="0"/>
            </a:endParaRPr>
          </a:p>
        </p:txBody>
      </p:sp>
      <p:sp>
        <p:nvSpPr>
          <p:cNvPr id="37891" name="Espace réservé du contenu 4"/>
          <p:cNvSpPr>
            <a:spLocks noGrp="1"/>
          </p:cNvSpPr>
          <p:nvPr>
            <p:ph sz="quarter" idx="4"/>
          </p:nvPr>
        </p:nvSpPr>
        <p:spPr>
          <a:xfrm>
            <a:off x="4279900" y="1451676"/>
            <a:ext cx="3951288" cy="4518342"/>
          </a:xfrm>
        </p:spPr>
        <p:txBody>
          <a:bodyPr>
            <a:normAutofit/>
          </a:bodyPr>
          <a:lstStyle/>
          <a:p>
            <a:pPr marL="457200" indent="-457200">
              <a:buClr>
                <a:schemeClr val="accent2">
                  <a:lumMod val="50000"/>
                  <a:lumOff val="50000"/>
                </a:schemeClr>
              </a:buClr>
              <a:buFont typeface="+mj-lt"/>
              <a:buAutoNum type="arabicPeriod"/>
            </a:pPr>
            <a:r>
              <a:rPr lang="fr-FR" sz="2400" dirty="0">
                <a:latin typeface="Arial" charset="0"/>
              </a:rPr>
              <a:t>Evaluation annuelle d’un programme d’ETP</a:t>
            </a:r>
            <a:br>
              <a:rPr lang="fr-FR" sz="2400" i="1" dirty="0">
                <a:latin typeface="Arial" charset="0"/>
              </a:rPr>
            </a:br>
            <a:r>
              <a:rPr lang="fr-FR" sz="2400" i="1" dirty="0">
                <a:latin typeface="Arial" charset="0"/>
              </a:rPr>
              <a:t>une démarche d’auto-évaluation</a:t>
            </a:r>
          </a:p>
          <a:p>
            <a:pPr marL="457200" indent="-457200">
              <a:buClr>
                <a:schemeClr val="accent2">
                  <a:lumMod val="50000"/>
                  <a:lumOff val="50000"/>
                </a:schemeClr>
              </a:buClr>
              <a:buFont typeface="+mj-lt"/>
              <a:buAutoNum type="arabicPeriod"/>
            </a:pPr>
            <a:r>
              <a:rPr lang="fr-FR" sz="2400" dirty="0">
                <a:latin typeface="Arial" charset="0"/>
              </a:rPr>
              <a:t>Evaluation quadriennale d’un programme d’ETP</a:t>
            </a:r>
            <a:br>
              <a:rPr lang="fr-FR" sz="2400" i="1" dirty="0">
                <a:latin typeface="Arial" charset="0"/>
              </a:rPr>
            </a:br>
            <a:r>
              <a:rPr lang="fr-FR" sz="2400" i="1" dirty="0">
                <a:latin typeface="Arial" charset="0"/>
              </a:rPr>
              <a:t>une démarche d’auto-évaluation</a:t>
            </a:r>
            <a:endParaRPr lang="fr-FR" sz="2400" dirty="0">
              <a:latin typeface="Arial" charset="0"/>
            </a:endParaRPr>
          </a:p>
          <a:p>
            <a:pPr marL="457200" indent="-457200">
              <a:buFont typeface="+mj-lt"/>
              <a:buAutoNum type="arabicPeriod"/>
            </a:pPr>
            <a:endParaRPr lang="fr-FR" sz="2400" dirty="0">
              <a:latin typeface="Arial" charset="0"/>
            </a:endParaRPr>
          </a:p>
        </p:txBody>
      </p:sp>
      <p:sp>
        <p:nvSpPr>
          <p:cNvPr id="37892" name="Titre 5"/>
          <p:cNvSpPr>
            <a:spLocks noGrp="1"/>
          </p:cNvSpPr>
          <p:nvPr>
            <p:ph type="title"/>
          </p:nvPr>
        </p:nvSpPr>
        <p:spPr>
          <a:xfrm>
            <a:off x="457200" y="254000"/>
            <a:ext cx="7388225" cy="590550"/>
          </a:xfrm>
        </p:spPr>
        <p:txBody>
          <a:bodyPr/>
          <a:lstStyle/>
          <a:p>
            <a:endParaRPr lang="fr-FR" dirty="0">
              <a:solidFill>
                <a:schemeClr val="accent2">
                  <a:lumMod val="50000"/>
                  <a:lumOff val="50000"/>
                </a:schemeClr>
              </a:solidFill>
              <a:latin typeface="Century Gothic" charset="0"/>
            </a:endParaRPr>
          </a:p>
        </p:txBody>
      </p:sp>
      <p:sp>
        <p:nvSpPr>
          <p:cNvPr id="8" name="Espace réservé du numéro de diapositive 7"/>
          <p:cNvSpPr>
            <a:spLocks noGrp="1"/>
          </p:cNvSpPr>
          <p:nvPr>
            <p:ph type="sldNum" sz="quarter" idx="12"/>
          </p:nvPr>
        </p:nvSpPr>
        <p:spPr/>
        <p:txBody>
          <a:bodyPr/>
          <a:lstStyle/>
          <a:p>
            <a:pPr>
              <a:defRPr/>
            </a:pPr>
            <a:fld id="{780AF942-A540-5444-9B72-911BC001B593}" type="slidenum">
              <a:rPr lang="en-US" smtClean="0"/>
              <a:pPr>
                <a:defRPr/>
              </a:pPr>
              <a:t>2</a:t>
            </a:fld>
            <a:endParaRPr lang="en-US" dirty="0"/>
          </a:p>
        </p:txBody>
      </p:sp>
      <p:pic>
        <p:nvPicPr>
          <p:cNvPr id="3" name="Espace réservé du contenu 2"/>
          <p:cNvPicPr>
            <a:picLocks noGrp="1" noChangeAspect="1"/>
          </p:cNvPicPr>
          <p:nvPr>
            <p:ph sz="half" idx="2"/>
          </p:nvPr>
        </p:nvPicPr>
        <p:blipFill>
          <a:blip r:embed="rId2"/>
          <a:srcRect t="10461" b="10461"/>
          <a:stretch>
            <a:fillRect/>
          </a:stretch>
        </p:blipFill>
        <p:spPr/>
      </p:pic>
      <p:sp>
        <p:nvSpPr>
          <p:cNvPr id="10" name="Espace réservé du pied de page 6">
            <a:extLst>
              <a:ext uri="{FF2B5EF4-FFF2-40B4-BE49-F238E27FC236}">
                <a16:creationId xmlns:a16="http://schemas.microsoft.com/office/drawing/2014/main" id="{7EF182F2-B134-E648-A665-8CEE1E5C1971}"/>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extLst>
      <p:ext uri="{BB962C8B-B14F-4D97-AF65-F5344CB8AC3E}">
        <p14:creationId xmlns:p14="http://schemas.microsoft.com/office/powerpoint/2010/main" val="10215386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re 5"/>
          <p:cNvSpPr>
            <a:spLocks noGrp="1"/>
          </p:cNvSpPr>
          <p:nvPr>
            <p:ph type="title"/>
          </p:nvPr>
        </p:nvSpPr>
        <p:spPr>
          <a:xfrm>
            <a:off x="457200" y="464797"/>
            <a:ext cx="7773988" cy="733425"/>
          </a:xfrm>
        </p:spPr>
        <p:txBody>
          <a:bodyPr/>
          <a:lstStyle/>
          <a:p>
            <a:r>
              <a:rPr lang="fr-FR" sz="2000" dirty="0">
                <a:latin typeface="Century Gothic" charset="0"/>
              </a:rPr>
              <a:t>Du point de vue du médecin généraliste et autre spécialiste et des </a:t>
            </a:r>
            <a:r>
              <a:rPr lang="fr-FR" sz="2000" dirty="0" err="1">
                <a:latin typeface="Century Gothic" charset="0"/>
              </a:rPr>
              <a:t>professionnel·les</a:t>
            </a:r>
            <a:r>
              <a:rPr lang="fr-FR" sz="2000" dirty="0">
                <a:latin typeface="Century Gothic" charset="0"/>
              </a:rPr>
              <a:t> de santé du parcours de soin</a:t>
            </a:r>
          </a:p>
        </p:txBody>
      </p:sp>
      <p:sp>
        <p:nvSpPr>
          <p:cNvPr id="8" name="Espace réservé du numéro de diapositive 7"/>
          <p:cNvSpPr>
            <a:spLocks noGrp="1"/>
          </p:cNvSpPr>
          <p:nvPr>
            <p:ph type="sldNum" sz="quarter" idx="12"/>
          </p:nvPr>
        </p:nvSpPr>
        <p:spPr/>
        <p:txBody>
          <a:bodyPr/>
          <a:lstStyle/>
          <a:p>
            <a:pPr>
              <a:defRPr/>
            </a:pPr>
            <a:fld id="{75D9AF2A-D684-B644-BFA9-FC3C09FD6894}" type="slidenum">
              <a:rPr lang="en-US" smtClean="0"/>
              <a:pPr>
                <a:defRPr/>
              </a:pPr>
              <a:t>20</a:t>
            </a:fld>
            <a:endParaRPr lang="en-US" dirty="0"/>
          </a:p>
        </p:txBody>
      </p:sp>
      <p:sp>
        <p:nvSpPr>
          <p:cNvPr id="5" name="Espace réservé du contenu 2"/>
          <p:cNvSpPr>
            <a:spLocks noGrp="1"/>
          </p:cNvSpPr>
          <p:nvPr/>
        </p:nvSpPr>
        <p:spPr>
          <a:xfrm>
            <a:off x="457200" y="1620156"/>
            <a:ext cx="8229600" cy="4163127"/>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a:buClr>
                <a:srgbClr val="FF0000"/>
              </a:buClr>
              <a:buFont typeface="Wingdings" charset="2"/>
              <a:buChar char="§"/>
            </a:pPr>
            <a:r>
              <a:rPr lang="fr-FR" sz="2000" dirty="0"/>
              <a:t>Jusqu’à quel point la </a:t>
            </a:r>
            <a:r>
              <a:rPr lang="fr-FR" sz="2000" b="1" dirty="0"/>
              <a:t>participation des bénéficiaires au</a:t>
            </a:r>
            <a:r>
              <a:rPr lang="fr-FR" sz="2000" dirty="0"/>
              <a:t> </a:t>
            </a:r>
            <a:r>
              <a:rPr lang="fr-FR" sz="2000" b="1" dirty="0"/>
              <a:t>programme</a:t>
            </a:r>
            <a:r>
              <a:rPr lang="fr-FR" sz="2000" dirty="0"/>
              <a:t> </a:t>
            </a:r>
            <a:r>
              <a:rPr lang="fr-FR" sz="2000" b="1" dirty="0"/>
              <a:t>favorise</a:t>
            </a:r>
            <a:r>
              <a:rPr lang="fr-FR" sz="2000" dirty="0"/>
              <a:t>-t-elle leur </a:t>
            </a:r>
            <a:r>
              <a:rPr lang="fr-FR" sz="2000" b="1" dirty="0"/>
              <a:t>adhésion</a:t>
            </a:r>
            <a:r>
              <a:rPr lang="fr-FR" sz="2000" dirty="0"/>
              <a:t> et leur </a:t>
            </a:r>
            <a:r>
              <a:rPr lang="fr-FR" sz="2000" b="1" dirty="0"/>
              <a:t>implication</a:t>
            </a:r>
            <a:r>
              <a:rPr lang="fr-FR" sz="2000" dirty="0"/>
              <a:t> dans la gestion de la maladie ?</a:t>
            </a:r>
          </a:p>
          <a:p>
            <a:pPr lvl="1">
              <a:buClr>
                <a:srgbClr val="FF0000"/>
              </a:buClr>
              <a:buFont typeface="Wingdings" charset="2"/>
              <a:buChar char="§"/>
            </a:pPr>
            <a:r>
              <a:rPr lang="fr-FR" sz="1600" dirty="0"/>
              <a:t>Meilleure compréhension de la maladie, des traitements, capacités à prendre des décisions et résoudre des problèmes, gestion des symptômes, amélioration de son environnement et de son mode de vie…</a:t>
            </a:r>
          </a:p>
          <a:p>
            <a:pPr lvl="2">
              <a:buClr>
                <a:srgbClr val="FF0000"/>
              </a:buClr>
              <a:buFont typeface="Wingdings" charset="2"/>
              <a:buChar char="§"/>
            </a:pPr>
            <a:endParaRPr lang="fr-FR" sz="600" dirty="0"/>
          </a:p>
          <a:p>
            <a:pPr lvl="2">
              <a:buClr>
                <a:srgbClr val="FF0000"/>
              </a:buClr>
              <a:buFont typeface="Wingdings" charset="2"/>
              <a:buChar char="§"/>
            </a:pPr>
            <a:endParaRPr lang="fr-FR" sz="600" dirty="0"/>
          </a:p>
          <a:p>
            <a:pPr>
              <a:buClr>
                <a:srgbClr val="FF0000"/>
              </a:buClr>
              <a:buFont typeface="Wingdings" charset="2"/>
              <a:buChar char="§"/>
            </a:pPr>
            <a:r>
              <a:rPr lang="fr-FR" sz="2000" dirty="0"/>
              <a:t>Dans quelle mesure la </a:t>
            </a:r>
            <a:r>
              <a:rPr lang="fr-FR" sz="2000" b="1" dirty="0"/>
              <a:t>relation interpersonnelle entre patients, proches et soignants</a:t>
            </a:r>
            <a:r>
              <a:rPr lang="fr-FR" sz="2000" dirty="0"/>
              <a:t> </a:t>
            </a:r>
            <a:r>
              <a:rPr lang="fr-FR" sz="2000" b="1" dirty="0"/>
              <a:t>a-t-elle évoluée </a:t>
            </a:r>
            <a:r>
              <a:rPr lang="fr-FR" sz="2000" dirty="0"/>
              <a:t>du fait de la participation des bénéficiaires à une offre d’ETP personnalisée ?</a:t>
            </a:r>
          </a:p>
          <a:p>
            <a:pPr lvl="1">
              <a:buClr>
                <a:srgbClr val="FF0000"/>
              </a:buClr>
              <a:buFont typeface="Wingdings" charset="2"/>
              <a:buChar char="§"/>
            </a:pPr>
            <a:r>
              <a:rPr lang="fr-FR" sz="1600" dirty="0"/>
              <a:t>Amélioration de la confiance mutuelle lors des échanges, meilleure participation à la planification du suivi médical et éducatif, aux choix des modalités de son traitement en fonction de ses projets de vie  </a:t>
            </a:r>
          </a:p>
        </p:txBody>
      </p:sp>
      <p:sp>
        <p:nvSpPr>
          <p:cNvPr id="6" name="Espace réservé du pied de page 6">
            <a:extLst>
              <a:ext uri="{FF2B5EF4-FFF2-40B4-BE49-F238E27FC236}">
                <a16:creationId xmlns:a16="http://schemas.microsoft.com/office/drawing/2014/main" id="{68B9116B-9FC0-F646-AAF7-BB906C18A907}"/>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extLst>
      <p:ext uri="{BB962C8B-B14F-4D97-AF65-F5344CB8AC3E}">
        <p14:creationId xmlns:p14="http://schemas.microsoft.com/office/powerpoint/2010/main" val="350995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re 5"/>
          <p:cNvSpPr>
            <a:spLocks noGrp="1"/>
          </p:cNvSpPr>
          <p:nvPr>
            <p:ph type="title"/>
          </p:nvPr>
        </p:nvSpPr>
        <p:spPr>
          <a:xfrm>
            <a:off x="510113" y="353216"/>
            <a:ext cx="7974281" cy="862152"/>
          </a:xfrm>
        </p:spPr>
        <p:txBody>
          <a:bodyPr/>
          <a:lstStyle/>
          <a:p>
            <a:r>
              <a:rPr lang="fr-FR" sz="2400" dirty="0"/>
              <a:t>La mise en œuvre du programme a-t-elle eu des </a:t>
            </a:r>
            <a:r>
              <a:rPr lang="fr-FR" sz="2400" b="1" dirty="0"/>
              <a:t>conséquences</a:t>
            </a:r>
            <a:r>
              <a:rPr lang="fr-FR" sz="2400" dirty="0"/>
              <a:t> sur le fonctionnement de l’équipe ?</a:t>
            </a:r>
            <a:endParaRPr lang="fr-FR" sz="2400" dirty="0">
              <a:latin typeface="Century Gothic" charset="0"/>
            </a:endParaRPr>
          </a:p>
        </p:txBody>
      </p:sp>
      <p:sp>
        <p:nvSpPr>
          <p:cNvPr id="8" name="Espace réservé du numéro de diapositive 7"/>
          <p:cNvSpPr>
            <a:spLocks noGrp="1"/>
          </p:cNvSpPr>
          <p:nvPr>
            <p:ph type="sldNum" sz="quarter" idx="12"/>
          </p:nvPr>
        </p:nvSpPr>
        <p:spPr/>
        <p:txBody>
          <a:bodyPr/>
          <a:lstStyle/>
          <a:p>
            <a:pPr>
              <a:defRPr/>
            </a:pPr>
            <a:fld id="{75D9AF2A-D684-B644-BFA9-FC3C09FD6894}" type="slidenum">
              <a:rPr lang="en-US" smtClean="0"/>
              <a:pPr>
                <a:defRPr/>
              </a:pPr>
              <a:t>21</a:t>
            </a:fld>
            <a:endParaRPr lang="en-US" dirty="0"/>
          </a:p>
        </p:txBody>
      </p:sp>
      <p:sp>
        <p:nvSpPr>
          <p:cNvPr id="4" name="Espace réservé du contenu 2"/>
          <p:cNvSpPr>
            <a:spLocks noGrp="1"/>
          </p:cNvSpPr>
          <p:nvPr/>
        </p:nvSpPr>
        <p:spPr>
          <a:xfrm>
            <a:off x="394949" y="1399059"/>
            <a:ext cx="7534894" cy="4992216"/>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a:buClr>
                <a:srgbClr val="FF0000"/>
              </a:buClr>
              <a:buFont typeface="Wingdings" charset="2"/>
              <a:buChar char="§"/>
            </a:pPr>
            <a:r>
              <a:rPr lang="fr-FR" sz="2000" dirty="0"/>
              <a:t>Dans quelle mesure la mise en œuvre du programme a-t-elle :</a:t>
            </a:r>
          </a:p>
          <a:p>
            <a:pPr lvl="2">
              <a:buClr>
                <a:srgbClr val="FF0000"/>
              </a:buClr>
              <a:buFont typeface="Wingdings" charset="2"/>
              <a:buChar char="§"/>
            </a:pPr>
            <a:r>
              <a:rPr lang="fr-FR" sz="1600" b="1" dirty="0"/>
              <a:t>Entrainé une dynamique au niveau collectif ?</a:t>
            </a:r>
          </a:p>
          <a:p>
            <a:pPr lvl="3">
              <a:buClr>
                <a:srgbClr val="FF0000"/>
              </a:buClr>
              <a:buFont typeface="Wingdings" charset="2"/>
              <a:buChar char="§"/>
            </a:pPr>
            <a:r>
              <a:rPr lang="fr-FR" sz="1400" dirty="0"/>
              <a:t>Cohésion : implication active, complémentarité des rôles et articulation des compétences, place et rôle des </a:t>
            </a:r>
            <a:r>
              <a:rPr lang="fr-FR" sz="1400" dirty="0" err="1"/>
              <a:t>patient·es</a:t>
            </a:r>
            <a:r>
              <a:rPr lang="fr-FR" sz="1400" dirty="0"/>
              <a:t> </a:t>
            </a:r>
            <a:r>
              <a:rPr lang="fr-FR" sz="1400" dirty="0" err="1"/>
              <a:t>intervenant·es</a:t>
            </a:r>
            <a:r>
              <a:rPr lang="fr-FR" sz="1400" dirty="0"/>
              <a:t>, partage d’informations.</a:t>
            </a:r>
          </a:p>
          <a:p>
            <a:pPr lvl="3">
              <a:buClr>
                <a:srgbClr val="FF0000"/>
              </a:buClr>
              <a:buFont typeface="Wingdings" charset="2"/>
              <a:buChar char="§"/>
            </a:pPr>
            <a:r>
              <a:rPr lang="fr-FR" sz="1400" dirty="0"/>
              <a:t>Cohérence des contenus, des techniques pédagogiques.</a:t>
            </a:r>
          </a:p>
          <a:p>
            <a:pPr lvl="3">
              <a:buClr>
                <a:srgbClr val="FF0000"/>
              </a:buClr>
              <a:buFont typeface="Wingdings" charset="2"/>
              <a:buChar char="§"/>
            </a:pPr>
            <a:r>
              <a:rPr lang="fr-FR" sz="1400" dirty="0"/>
              <a:t>Partage d’expérience, analyse en commun des activités, de l’organisation.</a:t>
            </a:r>
          </a:p>
          <a:p>
            <a:pPr lvl="3">
              <a:buClr>
                <a:srgbClr val="FF0000"/>
              </a:buClr>
              <a:buFont typeface="Wingdings" charset="2"/>
              <a:buChar char="§"/>
            </a:pPr>
            <a:r>
              <a:rPr lang="fr-FR" sz="1400" dirty="0"/>
              <a:t>Créativité dans l’animation des séances, la conception ou l’utilisation des supports ou techniques pédagogiques.</a:t>
            </a:r>
          </a:p>
          <a:p>
            <a:pPr lvl="3">
              <a:buClr>
                <a:srgbClr val="FF0000"/>
              </a:buClr>
              <a:buFont typeface="Wingdings" charset="2"/>
              <a:buChar char="§"/>
            </a:pPr>
            <a:r>
              <a:rPr lang="fr-FR" sz="1400" dirty="0"/>
              <a:t>Adaptation des contenus, méthodes techniques pédagogiques ?</a:t>
            </a:r>
          </a:p>
          <a:p>
            <a:pPr lvl="3">
              <a:buClr>
                <a:srgbClr val="FF0000"/>
              </a:buClr>
              <a:buFont typeface="Wingdings" charset="2"/>
              <a:buChar char="§"/>
            </a:pPr>
            <a:endParaRPr lang="fr-FR" sz="1200" dirty="0"/>
          </a:p>
          <a:p>
            <a:pPr lvl="2">
              <a:buClr>
                <a:srgbClr val="FF0000"/>
              </a:buClr>
              <a:buFont typeface="Wingdings" charset="2"/>
              <a:buChar char="§"/>
            </a:pPr>
            <a:r>
              <a:rPr lang="fr-FR" sz="1600" b="1" dirty="0"/>
              <a:t>Entrainé une dynamique au niveau individuel ?</a:t>
            </a:r>
          </a:p>
          <a:p>
            <a:pPr lvl="3">
              <a:buClr>
                <a:srgbClr val="FF0000"/>
              </a:buClr>
              <a:buFont typeface="Wingdings" charset="2"/>
              <a:buChar char="§"/>
            </a:pPr>
            <a:r>
              <a:rPr lang="fr-FR" sz="1400" dirty="0"/>
              <a:t>Changements dans les pratiques professionnelles, partage d’expérience.</a:t>
            </a:r>
          </a:p>
          <a:p>
            <a:pPr lvl="3">
              <a:buClr>
                <a:srgbClr val="FF0000"/>
              </a:buClr>
              <a:buFont typeface="Wingdings" charset="2"/>
              <a:buChar char="§"/>
            </a:pPr>
            <a:r>
              <a:rPr lang="fr-FR" sz="1400" dirty="0"/>
              <a:t>Expression des besoins de formation, de supervision.</a:t>
            </a:r>
          </a:p>
          <a:p>
            <a:pPr lvl="3">
              <a:buClr>
                <a:srgbClr val="FF0000"/>
              </a:buClr>
              <a:buFont typeface="Wingdings" charset="2"/>
              <a:buChar char="§"/>
            </a:pPr>
            <a:r>
              <a:rPr lang="fr-FR" sz="1400" dirty="0"/>
              <a:t>Evolution du regard sur l’identité professionnelle : représentations, posture éducative.</a:t>
            </a:r>
          </a:p>
        </p:txBody>
      </p:sp>
      <p:sp>
        <p:nvSpPr>
          <p:cNvPr id="7" name="Espace réservé du pied de page 6">
            <a:extLst>
              <a:ext uri="{FF2B5EF4-FFF2-40B4-BE49-F238E27FC236}">
                <a16:creationId xmlns:a16="http://schemas.microsoft.com/office/drawing/2014/main" id="{846B4C54-6C7F-E444-9541-831CBCDE2A3F}"/>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extLst>
      <p:ext uri="{BB962C8B-B14F-4D97-AF65-F5344CB8AC3E}">
        <p14:creationId xmlns:p14="http://schemas.microsoft.com/office/powerpoint/2010/main" val="14846234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re 5"/>
          <p:cNvSpPr>
            <a:spLocks noGrp="1"/>
          </p:cNvSpPr>
          <p:nvPr>
            <p:ph type="title"/>
          </p:nvPr>
        </p:nvSpPr>
        <p:spPr>
          <a:xfrm>
            <a:off x="457200" y="42863"/>
            <a:ext cx="7773988" cy="733425"/>
          </a:xfrm>
        </p:spPr>
        <p:txBody>
          <a:bodyPr/>
          <a:lstStyle/>
          <a:p>
            <a:r>
              <a:rPr lang="fr-FR" sz="1200" dirty="0"/>
              <a:t>La mise en œuvre du programme a-t-elle eu des </a:t>
            </a:r>
            <a:r>
              <a:rPr lang="fr-FR" sz="1200" b="1" dirty="0"/>
              <a:t>conséquences</a:t>
            </a:r>
            <a:r>
              <a:rPr lang="fr-FR" sz="1200" dirty="0"/>
              <a:t> sur le fonctionnement de l’équipe ?</a:t>
            </a:r>
            <a:endParaRPr lang="fr-FR" sz="1200" dirty="0">
              <a:latin typeface="Century Gothic" charset="0"/>
            </a:endParaRPr>
          </a:p>
        </p:txBody>
      </p:sp>
      <p:sp>
        <p:nvSpPr>
          <p:cNvPr id="8" name="Espace réservé du numéro de diapositive 7"/>
          <p:cNvSpPr>
            <a:spLocks noGrp="1"/>
          </p:cNvSpPr>
          <p:nvPr>
            <p:ph type="sldNum" sz="quarter" idx="12"/>
          </p:nvPr>
        </p:nvSpPr>
        <p:spPr/>
        <p:txBody>
          <a:bodyPr/>
          <a:lstStyle/>
          <a:p>
            <a:pPr>
              <a:defRPr/>
            </a:pPr>
            <a:fld id="{75D9AF2A-D684-B644-BFA9-FC3C09FD6894}" type="slidenum">
              <a:rPr lang="en-US" smtClean="0"/>
              <a:pPr>
                <a:defRPr/>
              </a:pPr>
              <a:t>22</a:t>
            </a:fld>
            <a:endParaRPr lang="en-US" dirty="0"/>
          </a:p>
        </p:txBody>
      </p:sp>
      <p:sp>
        <p:nvSpPr>
          <p:cNvPr id="5" name="Espace réservé du contenu 2"/>
          <p:cNvSpPr>
            <a:spLocks noGrp="1"/>
          </p:cNvSpPr>
          <p:nvPr/>
        </p:nvSpPr>
        <p:spPr>
          <a:xfrm>
            <a:off x="457199" y="1182274"/>
            <a:ext cx="7582395" cy="4992216"/>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a:buClr>
                <a:srgbClr val="FF0000"/>
              </a:buClr>
            </a:pPr>
            <a:r>
              <a:rPr lang="fr-FR" sz="2000" dirty="0"/>
              <a:t>Dans quelle mesure la mise en œuvre du programme a-t-elle</a:t>
            </a:r>
          </a:p>
          <a:p>
            <a:pPr marL="0" indent="0">
              <a:buClr>
                <a:srgbClr val="FF0000"/>
              </a:buClr>
              <a:buNone/>
            </a:pPr>
            <a:endParaRPr lang="fr-FR" sz="1200" dirty="0"/>
          </a:p>
          <a:p>
            <a:pPr lvl="2">
              <a:buClr>
                <a:srgbClr val="FF0000"/>
              </a:buClr>
            </a:pPr>
            <a:r>
              <a:rPr lang="fr-FR" sz="1600" b="1" dirty="0"/>
              <a:t>Fait évoluer la relation interpersonnelle avec les bénéficiaires ?</a:t>
            </a:r>
          </a:p>
          <a:p>
            <a:pPr lvl="3">
              <a:buClr>
                <a:srgbClr val="FF0000"/>
              </a:buClr>
            </a:pPr>
            <a:r>
              <a:rPr lang="fr-FR" sz="1400" dirty="0"/>
              <a:t>Écoute active, empathie, respect de la personnalité et de la dignité, reconnaissance des efforts et des difficultés pour gérer le quotidien avec la maladie, attention portée aux répercussions de la maladie chronique sur le plan émotionnel et relationnel.</a:t>
            </a:r>
          </a:p>
          <a:p>
            <a:pPr lvl="3">
              <a:buClr>
                <a:srgbClr val="FF0000"/>
              </a:buClr>
            </a:pPr>
            <a:endParaRPr lang="fr-FR" sz="1200" dirty="0"/>
          </a:p>
          <a:p>
            <a:pPr lvl="2">
              <a:buClr>
                <a:srgbClr val="FF0000"/>
              </a:buClr>
            </a:pPr>
            <a:r>
              <a:rPr lang="fr-FR" sz="1600" b="1" dirty="0"/>
              <a:t>Fait évoluer la relation avec les médecins traitants et les </a:t>
            </a:r>
            <a:r>
              <a:rPr lang="fr-FR" sz="1600" b="1" dirty="0" err="1"/>
              <a:t>professionnel·les</a:t>
            </a:r>
            <a:r>
              <a:rPr lang="fr-FR" sz="1600" b="1" dirty="0"/>
              <a:t> de santé du parcours de soin ? </a:t>
            </a:r>
          </a:p>
          <a:p>
            <a:pPr lvl="3">
              <a:buClr>
                <a:srgbClr val="FF0000"/>
              </a:buClr>
            </a:pPr>
            <a:r>
              <a:rPr lang="fr-FR" sz="1400" dirty="0"/>
              <a:t>Partage d’expérience, échanges sur la complémentarité de l’ETP et de la stratégie thérapeutique, coordination pour une cohérence et une continuité du programme personnalisé.</a:t>
            </a:r>
          </a:p>
          <a:p>
            <a:pPr lvl="3">
              <a:buClr>
                <a:srgbClr val="FF0000"/>
              </a:buClr>
            </a:pPr>
            <a:r>
              <a:rPr lang="fr-FR" sz="1400" dirty="0"/>
              <a:t>Sollicitation plus active des </a:t>
            </a:r>
            <a:r>
              <a:rPr lang="fr-FR" sz="1400" dirty="0" err="1"/>
              <a:t>professionnel·les</a:t>
            </a:r>
            <a:r>
              <a:rPr lang="fr-FR" sz="1400" dirty="0"/>
              <a:t> du parcours de soin pour intervenir dans le programme: participation à la conception du programme et réalisation des séances, participation à l’évaluation du programme et à son amélioration.</a:t>
            </a:r>
          </a:p>
          <a:p>
            <a:pPr marL="822960" lvl="3" indent="0">
              <a:buClr>
                <a:srgbClr val="FF0000"/>
              </a:buClr>
              <a:buNone/>
            </a:pPr>
            <a:endParaRPr lang="fr-FR" sz="1200" dirty="0">
              <a:solidFill>
                <a:srgbClr val="292934"/>
              </a:solidFill>
            </a:endParaRPr>
          </a:p>
          <a:p>
            <a:pPr lvl="2">
              <a:buClr>
                <a:srgbClr val="FF0000"/>
              </a:buClr>
            </a:pPr>
            <a:endParaRPr lang="fr-FR" sz="1400" dirty="0">
              <a:solidFill>
                <a:srgbClr val="292934"/>
              </a:solidFill>
            </a:endParaRPr>
          </a:p>
          <a:p>
            <a:pPr marL="548640" lvl="2" indent="0">
              <a:buClr>
                <a:srgbClr val="FF0000"/>
              </a:buClr>
              <a:buNone/>
            </a:pPr>
            <a:endParaRPr lang="fr-FR" sz="600" dirty="0"/>
          </a:p>
          <a:p>
            <a:pPr marL="548640" lvl="2" indent="0">
              <a:buClr>
                <a:srgbClr val="FF0000"/>
              </a:buClr>
              <a:buNone/>
            </a:pPr>
            <a:endParaRPr lang="fr-FR" sz="600" dirty="0"/>
          </a:p>
        </p:txBody>
      </p:sp>
      <p:sp>
        <p:nvSpPr>
          <p:cNvPr id="6" name="Espace réservé du pied de page 6">
            <a:extLst>
              <a:ext uri="{FF2B5EF4-FFF2-40B4-BE49-F238E27FC236}">
                <a16:creationId xmlns:a16="http://schemas.microsoft.com/office/drawing/2014/main" id="{F365A558-2749-3849-A665-53E124BECA41}"/>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extLst>
      <p:ext uri="{BB962C8B-B14F-4D97-AF65-F5344CB8AC3E}">
        <p14:creationId xmlns:p14="http://schemas.microsoft.com/office/powerpoint/2010/main" val="1636017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pPr>
              <a:defRPr/>
            </a:pPr>
            <a:fld id="{75D9AF2A-D684-B644-BFA9-FC3C09FD6894}" type="slidenum">
              <a:rPr lang="en-US" smtClean="0"/>
              <a:pPr>
                <a:defRPr/>
              </a:pPr>
              <a:t>23</a:t>
            </a:fld>
            <a:endParaRPr lang="en-US" dirty="0"/>
          </a:p>
        </p:txBody>
      </p:sp>
      <p:sp>
        <p:nvSpPr>
          <p:cNvPr id="5" name="Espace réservé du contenu 2"/>
          <p:cNvSpPr>
            <a:spLocks noGrp="1"/>
          </p:cNvSpPr>
          <p:nvPr/>
        </p:nvSpPr>
        <p:spPr>
          <a:xfrm>
            <a:off x="458848" y="1686379"/>
            <a:ext cx="7460343" cy="4405745"/>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a:buClr>
                <a:srgbClr val="FF0000"/>
              </a:buClr>
              <a:buFont typeface="Wingdings" charset="2"/>
              <a:buChar char="§"/>
            </a:pPr>
            <a:r>
              <a:rPr lang="fr-FR" sz="2000" dirty="0"/>
              <a:t>Dans quelle mesure les </a:t>
            </a:r>
            <a:r>
              <a:rPr lang="fr-FR" sz="2000" b="1" dirty="0"/>
              <a:t>actions de communication </a:t>
            </a:r>
            <a:r>
              <a:rPr lang="fr-FR" sz="2000" dirty="0"/>
              <a:t>sur les objectifs, le contenu du programme et son déroulement </a:t>
            </a:r>
            <a:r>
              <a:rPr lang="fr-FR" sz="2000" b="1" dirty="0"/>
              <a:t>ont-elles rendu le programme visible et attractif au niveau local ou régional ?</a:t>
            </a:r>
          </a:p>
          <a:p>
            <a:pPr>
              <a:buClr>
                <a:srgbClr val="FF0000"/>
              </a:buClr>
              <a:buFont typeface="Wingdings" charset="2"/>
              <a:buChar char="§"/>
            </a:pPr>
            <a:endParaRPr lang="fr-FR" sz="2000" dirty="0"/>
          </a:p>
          <a:p>
            <a:pPr>
              <a:buClr>
                <a:srgbClr val="FF0000"/>
              </a:buClr>
              <a:buFont typeface="Wingdings" charset="2"/>
              <a:buChar char="§"/>
            </a:pPr>
            <a:r>
              <a:rPr lang="fr-FR" sz="2000" dirty="0"/>
              <a:t>Dans quelle mesure le programme </a:t>
            </a:r>
            <a:r>
              <a:rPr lang="fr-FR" sz="2000" b="1" dirty="0"/>
              <a:t>tend-il à réduire, ou à ne pas accroitre les inégalités de santé ?</a:t>
            </a:r>
          </a:p>
          <a:p>
            <a:pPr>
              <a:buClr>
                <a:srgbClr val="FF0000"/>
              </a:buClr>
              <a:buFont typeface="Wingdings" charset="2"/>
              <a:buChar char="§"/>
            </a:pPr>
            <a:endParaRPr lang="fr-FR" sz="2000" dirty="0"/>
          </a:p>
          <a:p>
            <a:pPr>
              <a:buClr>
                <a:srgbClr val="FF0000"/>
              </a:buClr>
              <a:buFont typeface="Wingdings" charset="2"/>
              <a:buChar char="§"/>
            </a:pPr>
            <a:r>
              <a:rPr lang="fr-FR" sz="2000" dirty="0"/>
              <a:t>Dans quelle mesure </a:t>
            </a:r>
            <a:r>
              <a:rPr lang="fr-FR" sz="2000" b="1" dirty="0"/>
              <a:t>la continuité du parcours éducatif est-elle assurée en lien avec le ou la médecin traitant ?</a:t>
            </a:r>
          </a:p>
        </p:txBody>
      </p:sp>
      <p:sp>
        <p:nvSpPr>
          <p:cNvPr id="7" name="Titre 5"/>
          <p:cNvSpPr>
            <a:spLocks noGrp="1"/>
          </p:cNvSpPr>
          <p:nvPr>
            <p:ph type="title"/>
          </p:nvPr>
        </p:nvSpPr>
        <p:spPr>
          <a:xfrm>
            <a:off x="458848" y="377673"/>
            <a:ext cx="7558645" cy="846444"/>
          </a:xfrm>
        </p:spPr>
        <p:txBody>
          <a:bodyPr/>
          <a:lstStyle/>
          <a:p>
            <a:r>
              <a:rPr lang="fr-FR" sz="2400" dirty="0"/>
              <a:t>La mise en œuvre du programme a-t-elle permis son </a:t>
            </a:r>
            <a:r>
              <a:rPr lang="fr-FR" sz="2400" b="1" dirty="0"/>
              <a:t>intégration</a:t>
            </a:r>
            <a:r>
              <a:rPr lang="fr-FR" sz="2400" dirty="0"/>
              <a:t> dans l’offre de soins locale ?</a:t>
            </a:r>
            <a:endParaRPr lang="fr-FR" sz="2400" dirty="0">
              <a:latin typeface="Century Gothic" charset="0"/>
            </a:endParaRPr>
          </a:p>
        </p:txBody>
      </p:sp>
      <p:sp>
        <p:nvSpPr>
          <p:cNvPr id="6" name="Espace réservé du pied de page 6">
            <a:extLst>
              <a:ext uri="{FF2B5EF4-FFF2-40B4-BE49-F238E27FC236}">
                <a16:creationId xmlns:a16="http://schemas.microsoft.com/office/drawing/2014/main" id="{CAEBD2FF-5B85-1647-85EB-6BDD58B3FC80}"/>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extLst>
      <p:ext uri="{BB962C8B-B14F-4D97-AF65-F5344CB8AC3E}">
        <p14:creationId xmlns:p14="http://schemas.microsoft.com/office/powerpoint/2010/main" val="12186833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pPr>
              <a:defRPr/>
            </a:pPr>
            <a:fld id="{75D9AF2A-D684-B644-BFA9-FC3C09FD6894}" type="slidenum">
              <a:rPr lang="en-US" smtClean="0"/>
              <a:pPr>
                <a:defRPr/>
              </a:pPr>
              <a:t>24</a:t>
            </a:fld>
            <a:endParaRPr lang="en-US" dirty="0"/>
          </a:p>
        </p:txBody>
      </p:sp>
      <p:sp>
        <p:nvSpPr>
          <p:cNvPr id="13" name="Espace réservé du contenu 2"/>
          <p:cNvSpPr>
            <a:spLocks noGrp="1"/>
          </p:cNvSpPr>
          <p:nvPr/>
        </p:nvSpPr>
        <p:spPr bwMode="auto">
          <a:xfrm>
            <a:off x="1515596" y="1874838"/>
            <a:ext cx="5248317" cy="2354283"/>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xmlns:lc="http://schemas.openxmlformats.org/drawingml/2006/lockedCanvas">
                <a:solidFill>
                  <a:srgbClr val="FFFFFF"/>
                </a:solidFill>
              </a14:hiddenFill>
            </a:ext>
            <a:ext uri="{91240B29-F687-4f45-9708-019B960494DF}">
              <a14:hiddenLine xmlns:a14="http://schemas.microsoft.com/office/drawing/2010/main" xmlns="" xmlns:lc="http://schemas.openxmlformats.org/drawingml/2006/lockedCanva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228600" indent="-228600" algn="l" rtl="0" eaLnBrk="1" fontAlgn="base" hangingPunct="1">
              <a:spcBef>
                <a:spcPts val="1800"/>
              </a:spcBef>
              <a:spcAft>
                <a:spcPct val="0"/>
              </a:spcAft>
              <a:buClr>
                <a:schemeClr val="accent1"/>
              </a:buClr>
              <a:buSzPct val="100000"/>
              <a:buFont typeface="Wingdings 2" charset="0"/>
              <a:buChar char="¡"/>
              <a:defRPr sz="2000" kern="1200">
                <a:solidFill>
                  <a:schemeClr val="tx2"/>
                </a:solidFill>
                <a:latin typeface="+mn-lt"/>
                <a:ea typeface="ＭＳ Ｐゴシック" charset="0"/>
                <a:cs typeface="ＭＳ Ｐゴシック" charset="0"/>
              </a:defRPr>
            </a:lvl1pPr>
            <a:lvl2pPr marL="457200" indent="-228600" algn="l" rtl="0" eaLnBrk="1" fontAlgn="base" hangingPunct="1">
              <a:spcBef>
                <a:spcPts val="600"/>
              </a:spcBef>
              <a:spcAft>
                <a:spcPct val="0"/>
              </a:spcAft>
              <a:buClr>
                <a:srgbClr val="430404"/>
              </a:buClr>
              <a:buSzPct val="100000"/>
              <a:buFont typeface="Wingdings 2" charset="0"/>
              <a:buChar char="¡"/>
              <a:defRPr kern="1200">
                <a:solidFill>
                  <a:schemeClr val="tx2"/>
                </a:solidFill>
                <a:latin typeface="+mn-lt"/>
                <a:ea typeface="ＭＳ Ｐゴシック" charset="0"/>
                <a:cs typeface="+mn-cs"/>
              </a:defRPr>
            </a:lvl2pPr>
            <a:lvl3pPr marL="685800" indent="-228600" algn="l" rtl="0" eaLnBrk="1" fontAlgn="base" hangingPunct="1">
              <a:spcBef>
                <a:spcPts val="600"/>
              </a:spcBef>
              <a:spcAft>
                <a:spcPct val="0"/>
              </a:spcAft>
              <a:buClr>
                <a:schemeClr val="accent1"/>
              </a:buClr>
              <a:buSzPct val="100000"/>
              <a:buFont typeface="Wingdings 2" charset="0"/>
              <a:buChar char="¡"/>
              <a:defRPr kern="1200">
                <a:solidFill>
                  <a:schemeClr val="tx2"/>
                </a:solidFill>
                <a:latin typeface="+mn-lt"/>
                <a:ea typeface="ＭＳ Ｐゴシック" charset="0"/>
                <a:cs typeface="+mn-cs"/>
              </a:defRPr>
            </a:lvl3pPr>
            <a:lvl4pPr marL="914400" indent="-228600" algn="l" rtl="0" eaLnBrk="1" fontAlgn="base" hangingPunct="1">
              <a:spcBef>
                <a:spcPts val="600"/>
              </a:spcBef>
              <a:spcAft>
                <a:spcPct val="0"/>
              </a:spcAft>
              <a:buClr>
                <a:srgbClr val="430404"/>
              </a:buClr>
              <a:buSzPct val="100000"/>
              <a:buFont typeface="Wingdings 2" charset="0"/>
              <a:buChar char="¡"/>
              <a:defRPr kern="1200">
                <a:solidFill>
                  <a:schemeClr val="tx2"/>
                </a:solidFill>
                <a:latin typeface="+mn-lt"/>
                <a:ea typeface="ＭＳ Ｐゴシック" charset="0"/>
                <a:cs typeface="+mn-cs"/>
              </a:defRPr>
            </a:lvl4pPr>
            <a:lvl5pPr marL="1143000" indent="-228600" algn="l" rtl="0" eaLnBrk="1" fontAlgn="base" hangingPunct="1">
              <a:spcBef>
                <a:spcPts val="600"/>
              </a:spcBef>
              <a:spcAft>
                <a:spcPct val="0"/>
              </a:spcAft>
              <a:buClr>
                <a:schemeClr val="accent1"/>
              </a:buClr>
              <a:buSzPct val="100000"/>
              <a:buFont typeface="Wingdings 2" charset="0"/>
              <a:buChar char="¡"/>
              <a:defRPr kern="1200">
                <a:solidFill>
                  <a:schemeClr val="tx2"/>
                </a:solidFill>
                <a:latin typeface="+mn-lt"/>
                <a:ea typeface="ＭＳ Ｐゴシック" charset="0"/>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a:lstStyle>
          <a:p>
            <a:pPr marL="0" indent="0" algn="ctr">
              <a:buClr>
                <a:schemeClr val="accent2">
                  <a:lumMod val="50000"/>
                  <a:lumOff val="50000"/>
                </a:schemeClr>
              </a:buClr>
              <a:buNone/>
            </a:pPr>
            <a:r>
              <a:rPr lang="fr-FR" sz="2800" dirty="0">
                <a:solidFill>
                  <a:schemeClr val="accent2">
                    <a:lumMod val="50000"/>
                    <a:lumOff val="50000"/>
                  </a:schemeClr>
                </a:solidFill>
              </a:rPr>
              <a:t>Exemples d’évolution </a:t>
            </a:r>
          </a:p>
          <a:p>
            <a:pPr marL="0" indent="0" algn="ctr">
              <a:buClr>
                <a:schemeClr val="accent2">
                  <a:lumMod val="50000"/>
                  <a:lumOff val="50000"/>
                </a:schemeClr>
              </a:buClr>
              <a:buNone/>
            </a:pPr>
            <a:r>
              <a:rPr lang="fr-FR" sz="2800" dirty="0">
                <a:solidFill>
                  <a:schemeClr val="accent2">
                    <a:lumMod val="50000"/>
                    <a:lumOff val="50000"/>
                  </a:schemeClr>
                </a:solidFill>
              </a:rPr>
              <a:t>d’un programme d’ETP</a:t>
            </a:r>
          </a:p>
        </p:txBody>
      </p:sp>
      <p:sp>
        <p:nvSpPr>
          <p:cNvPr id="5" name="ZoneTexte 4">
            <a:extLst>
              <a:ext uri="{FF2B5EF4-FFF2-40B4-BE49-F238E27FC236}">
                <a16:creationId xmlns:a16="http://schemas.microsoft.com/office/drawing/2014/main" id="{14DAB994-132A-3445-992E-9086C1AAB658}"/>
              </a:ext>
            </a:extLst>
          </p:cNvPr>
          <p:cNvSpPr txBox="1"/>
          <p:nvPr/>
        </p:nvSpPr>
        <p:spPr>
          <a:xfrm>
            <a:off x="571500" y="391886"/>
            <a:ext cx="7511143" cy="898071"/>
          </a:xfrm>
          <a:prstGeom prst="rect">
            <a:avLst/>
          </a:prstGeom>
          <a:solidFill>
            <a:schemeClr val="bg1"/>
          </a:solidFill>
        </p:spPr>
        <p:txBody>
          <a:bodyPr wrap="square" rtlCol="0">
            <a:spAutoFit/>
          </a:bodyPr>
          <a:lstStyle/>
          <a:p>
            <a:endParaRPr lang="fr-FR" dirty="0"/>
          </a:p>
        </p:txBody>
      </p:sp>
      <p:sp>
        <p:nvSpPr>
          <p:cNvPr id="6" name="Espace réservé du pied de page 6">
            <a:extLst>
              <a:ext uri="{FF2B5EF4-FFF2-40B4-BE49-F238E27FC236}">
                <a16:creationId xmlns:a16="http://schemas.microsoft.com/office/drawing/2014/main" id="{AB9B6C12-1E80-184B-AF66-8BE82EAF5B62}"/>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extLst>
      <p:ext uri="{BB962C8B-B14F-4D97-AF65-F5344CB8AC3E}">
        <p14:creationId xmlns:p14="http://schemas.microsoft.com/office/powerpoint/2010/main" val="2227311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re 5"/>
          <p:cNvSpPr>
            <a:spLocks noGrp="1"/>
          </p:cNvSpPr>
          <p:nvPr>
            <p:ph type="title"/>
          </p:nvPr>
        </p:nvSpPr>
        <p:spPr>
          <a:xfrm>
            <a:off x="540327" y="107496"/>
            <a:ext cx="7388225" cy="733425"/>
          </a:xfrm>
        </p:spPr>
        <p:txBody>
          <a:bodyPr/>
          <a:lstStyle/>
          <a:p>
            <a:r>
              <a:rPr lang="fr-FR" dirty="0">
                <a:latin typeface="Century Gothic" charset="0"/>
              </a:rPr>
              <a:t>Comment a évolué le programme ?</a:t>
            </a:r>
          </a:p>
        </p:txBody>
      </p:sp>
      <p:sp>
        <p:nvSpPr>
          <p:cNvPr id="8" name="Espace réservé du numéro de diapositive 7"/>
          <p:cNvSpPr>
            <a:spLocks noGrp="1"/>
          </p:cNvSpPr>
          <p:nvPr>
            <p:ph type="sldNum" sz="quarter" idx="12"/>
          </p:nvPr>
        </p:nvSpPr>
        <p:spPr/>
        <p:txBody>
          <a:bodyPr/>
          <a:lstStyle/>
          <a:p>
            <a:pPr>
              <a:defRPr/>
            </a:pPr>
            <a:fld id="{75D9AF2A-D684-B644-BFA9-FC3C09FD6894}" type="slidenum">
              <a:rPr lang="en-US" smtClean="0"/>
              <a:pPr>
                <a:defRPr/>
              </a:pPr>
              <a:t>25</a:t>
            </a:fld>
            <a:endParaRPr lang="en-US" dirty="0"/>
          </a:p>
        </p:txBody>
      </p:sp>
      <p:sp>
        <p:nvSpPr>
          <p:cNvPr id="5" name="Espace réservé du texte vertical 2"/>
          <p:cNvSpPr>
            <a:spLocks noGrp="1"/>
          </p:cNvSpPr>
          <p:nvPr/>
        </p:nvSpPr>
        <p:spPr>
          <a:xfrm>
            <a:off x="540327" y="1509713"/>
            <a:ext cx="6917377" cy="384605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a:buClr>
                <a:srgbClr val="FF0000"/>
              </a:buClr>
              <a:buFont typeface="Wingdings" charset="2"/>
              <a:buChar char="§"/>
            </a:pPr>
            <a:endParaRPr lang="fr-FR" sz="2000" dirty="0"/>
          </a:p>
          <a:p>
            <a:pPr>
              <a:buClr>
                <a:srgbClr val="FF0000"/>
              </a:buClr>
              <a:buFont typeface="Wingdings" charset="2"/>
              <a:buChar char="§"/>
            </a:pPr>
            <a:r>
              <a:rPr lang="fr-FR" sz="2000" dirty="0"/>
              <a:t>Les principaux points forts, points faibles, les difficultés résolues.</a:t>
            </a:r>
          </a:p>
          <a:p>
            <a:pPr>
              <a:buClr>
                <a:srgbClr val="FF0000"/>
              </a:buClr>
              <a:buFont typeface="Wingdings" charset="2"/>
              <a:buChar char="§"/>
            </a:pPr>
            <a:endParaRPr lang="fr-FR" sz="2000" dirty="0"/>
          </a:p>
          <a:p>
            <a:pPr>
              <a:buClr>
                <a:srgbClr val="FF0000"/>
              </a:buClr>
              <a:buFont typeface="Wingdings" charset="2"/>
              <a:buChar char="§"/>
            </a:pPr>
            <a:r>
              <a:rPr lang="fr-FR" sz="2000" dirty="0"/>
              <a:t>Les conditions de réussite et les freins à la mise en </a:t>
            </a:r>
            <a:r>
              <a:rPr lang="fr-FR" sz="2000" dirty="0" err="1"/>
              <a:t>oeuvre</a:t>
            </a:r>
            <a:r>
              <a:rPr lang="fr-FR" sz="2000" dirty="0"/>
              <a:t>.</a:t>
            </a:r>
          </a:p>
          <a:p>
            <a:pPr>
              <a:buClr>
                <a:srgbClr val="FF0000"/>
              </a:buClr>
              <a:buFont typeface="Wingdings" charset="2"/>
              <a:buChar char="§"/>
            </a:pPr>
            <a:endParaRPr lang="fr-FR" sz="2000" dirty="0"/>
          </a:p>
          <a:p>
            <a:pPr>
              <a:buClr>
                <a:srgbClr val="FF0000"/>
              </a:buClr>
              <a:buFont typeface="Wingdings" charset="2"/>
              <a:buChar char="§"/>
            </a:pPr>
            <a:r>
              <a:rPr lang="fr-FR" sz="2000" dirty="0"/>
              <a:t>Les principales améliorations apportées à la qualité du processus de mise en </a:t>
            </a:r>
            <a:r>
              <a:rPr lang="fr-FR" sz="2000" dirty="0" err="1"/>
              <a:t>oeuvre</a:t>
            </a:r>
            <a:r>
              <a:rPr lang="fr-FR" sz="2000" dirty="0"/>
              <a:t> du programme.</a:t>
            </a:r>
          </a:p>
          <a:p>
            <a:pPr>
              <a:buClr>
                <a:srgbClr val="FF0000"/>
              </a:buClr>
              <a:buFont typeface="Wingdings" charset="2"/>
              <a:buChar char="§"/>
            </a:pPr>
            <a:endParaRPr lang="fr-FR" sz="2000" dirty="0"/>
          </a:p>
          <a:p>
            <a:pPr>
              <a:buClr>
                <a:srgbClr val="FF0000"/>
              </a:buClr>
              <a:buFont typeface="Wingdings" charset="2"/>
              <a:buChar char="§"/>
            </a:pPr>
            <a:endParaRPr lang="fr-FR" sz="2000" dirty="0"/>
          </a:p>
        </p:txBody>
      </p:sp>
      <p:sp>
        <p:nvSpPr>
          <p:cNvPr id="6" name="Espace réservé du pied de page 6">
            <a:extLst>
              <a:ext uri="{FF2B5EF4-FFF2-40B4-BE49-F238E27FC236}">
                <a16:creationId xmlns:a16="http://schemas.microsoft.com/office/drawing/2014/main" id="{AD616B09-BA5E-F14D-BAD4-19A852F75950}"/>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extLst>
      <p:ext uri="{BB962C8B-B14F-4D97-AF65-F5344CB8AC3E}">
        <p14:creationId xmlns:p14="http://schemas.microsoft.com/office/powerpoint/2010/main" val="374938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re 5"/>
          <p:cNvSpPr>
            <a:spLocks noGrp="1"/>
          </p:cNvSpPr>
          <p:nvPr>
            <p:ph type="title"/>
          </p:nvPr>
        </p:nvSpPr>
        <p:spPr>
          <a:xfrm>
            <a:off x="457200" y="528988"/>
            <a:ext cx="7388225" cy="733425"/>
          </a:xfrm>
        </p:spPr>
        <p:txBody>
          <a:bodyPr/>
          <a:lstStyle/>
          <a:p>
            <a:r>
              <a:rPr lang="fr-FR" sz="2400" dirty="0">
                <a:latin typeface="Century Gothic" charset="0"/>
              </a:rPr>
              <a:t>Comment ont évolué les indicateurs associés </a:t>
            </a:r>
            <a:br>
              <a:rPr lang="fr-FR" sz="2400" dirty="0">
                <a:latin typeface="Century Gothic" charset="0"/>
              </a:rPr>
            </a:br>
            <a:r>
              <a:rPr lang="fr-FR" sz="2400" dirty="0">
                <a:latin typeface="Century Gothic" charset="0"/>
              </a:rPr>
              <a:t>au programme ?</a:t>
            </a:r>
          </a:p>
        </p:txBody>
      </p:sp>
      <p:sp>
        <p:nvSpPr>
          <p:cNvPr id="8" name="Espace réservé du numéro de diapositive 7"/>
          <p:cNvSpPr>
            <a:spLocks noGrp="1"/>
          </p:cNvSpPr>
          <p:nvPr>
            <p:ph type="sldNum" sz="quarter" idx="12"/>
          </p:nvPr>
        </p:nvSpPr>
        <p:spPr/>
        <p:txBody>
          <a:bodyPr/>
          <a:lstStyle/>
          <a:p>
            <a:pPr>
              <a:defRPr/>
            </a:pPr>
            <a:fld id="{75D9AF2A-D684-B644-BFA9-FC3C09FD6894}" type="slidenum">
              <a:rPr lang="en-US" smtClean="0"/>
              <a:pPr>
                <a:defRPr/>
              </a:pPr>
              <a:t>26</a:t>
            </a:fld>
            <a:endParaRPr lang="en-US" dirty="0"/>
          </a:p>
        </p:txBody>
      </p:sp>
      <p:sp>
        <p:nvSpPr>
          <p:cNvPr id="4" name="Espace réservé du texte vertical 2"/>
          <p:cNvSpPr>
            <a:spLocks noGrp="1"/>
          </p:cNvSpPr>
          <p:nvPr/>
        </p:nvSpPr>
        <p:spPr>
          <a:xfrm>
            <a:off x="457200" y="1692275"/>
            <a:ext cx="7388225" cy="4269138"/>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a:buClr>
                <a:srgbClr val="FF0000"/>
              </a:buClr>
              <a:buFont typeface="Wingdings" charset="2"/>
              <a:buChar char="§"/>
            </a:pPr>
            <a:endParaRPr lang="fr-FR" sz="800" dirty="0"/>
          </a:p>
          <a:p>
            <a:pPr>
              <a:buClr>
                <a:srgbClr val="FF0000"/>
              </a:buClr>
              <a:buFont typeface="Wingdings" charset="2"/>
              <a:buChar char="§"/>
            </a:pPr>
            <a:r>
              <a:rPr lang="fr-FR" sz="2000" b="1" dirty="0"/>
              <a:t>L’évolution des indicateurs communs à l’ensemble des programmes d’ETP : </a:t>
            </a:r>
          </a:p>
          <a:p>
            <a:pPr lvl="1">
              <a:buClr>
                <a:srgbClr val="FF0000"/>
              </a:buClr>
              <a:buFont typeface="Wingdings" charset="2"/>
              <a:buChar char="§"/>
            </a:pPr>
            <a:r>
              <a:rPr lang="fr-FR" i="1" dirty="0"/>
              <a:t>fonctionnement </a:t>
            </a:r>
            <a:r>
              <a:rPr lang="fr-FR" dirty="0"/>
              <a:t>(</a:t>
            </a:r>
            <a:r>
              <a:rPr lang="fr-FR" dirty="0" err="1"/>
              <a:t>intervenant·es</a:t>
            </a:r>
            <a:r>
              <a:rPr lang="fr-FR" dirty="0"/>
              <a:t>, formation) ;</a:t>
            </a:r>
          </a:p>
          <a:p>
            <a:pPr lvl="1">
              <a:buClr>
                <a:srgbClr val="FF0000"/>
              </a:buClr>
              <a:buFont typeface="Wingdings" charset="2"/>
              <a:buChar char="§"/>
            </a:pPr>
            <a:r>
              <a:rPr lang="fr-FR" i="1" dirty="0"/>
              <a:t>mise en </a:t>
            </a:r>
            <a:r>
              <a:rPr lang="fr-FR" i="1" dirty="0" err="1"/>
              <a:t>oeuvre</a:t>
            </a:r>
            <a:r>
              <a:rPr lang="fr-FR" i="1" dirty="0"/>
              <a:t> </a:t>
            </a:r>
            <a:r>
              <a:rPr lang="fr-FR" dirty="0"/>
              <a:t>(programme personnalisé, offre de suivi) ;</a:t>
            </a:r>
          </a:p>
          <a:p>
            <a:pPr lvl="1">
              <a:buClr>
                <a:srgbClr val="FF0000"/>
              </a:buClr>
              <a:buFont typeface="Wingdings" charset="2"/>
              <a:buChar char="§"/>
            </a:pPr>
            <a:r>
              <a:rPr lang="fr-FR" i="1" dirty="0"/>
              <a:t>coordination </a:t>
            </a:r>
            <a:r>
              <a:rPr lang="fr-FR" dirty="0"/>
              <a:t>(partage d’information sur les étapes clés de la démarche éducative).</a:t>
            </a:r>
          </a:p>
          <a:p>
            <a:pPr>
              <a:buClr>
                <a:srgbClr val="FF0000"/>
              </a:buClr>
              <a:buFont typeface="Wingdings" charset="2"/>
              <a:buChar char="§"/>
            </a:pPr>
            <a:endParaRPr lang="fr-FR" sz="2000" dirty="0"/>
          </a:p>
          <a:p>
            <a:pPr>
              <a:buClr>
                <a:srgbClr val="FF0000"/>
              </a:buClr>
              <a:buFont typeface="Wingdings" charset="2"/>
              <a:buChar char="§"/>
            </a:pPr>
            <a:r>
              <a:rPr lang="fr-FR" sz="2000" b="1" dirty="0"/>
              <a:t>L’évolution d’autres indicateurs choisis et suivis en routine par l’équipe.</a:t>
            </a:r>
          </a:p>
          <a:p>
            <a:pPr>
              <a:buClr>
                <a:srgbClr val="FF0000"/>
              </a:buClr>
              <a:buFont typeface="Wingdings" charset="2"/>
              <a:buChar char="§"/>
            </a:pPr>
            <a:endParaRPr lang="fr-FR" dirty="0"/>
          </a:p>
        </p:txBody>
      </p:sp>
      <p:sp>
        <p:nvSpPr>
          <p:cNvPr id="7" name="Espace réservé du pied de page 6">
            <a:extLst>
              <a:ext uri="{FF2B5EF4-FFF2-40B4-BE49-F238E27FC236}">
                <a16:creationId xmlns:a16="http://schemas.microsoft.com/office/drawing/2014/main" id="{2CE341FE-757D-C940-9066-39D609FBED7A}"/>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extLst>
      <p:ext uri="{BB962C8B-B14F-4D97-AF65-F5344CB8AC3E}">
        <p14:creationId xmlns:p14="http://schemas.microsoft.com/office/powerpoint/2010/main" val="4657549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re 5"/>
          <p:cNvSpPr>
            <a:spLocks noGrp="1"/>
          </p:cNvSpPr>
          <p:nvPr>
            <p:ph type="title"/>
          </p:nvPr>
        </p:nvSpPr>
        <p:spPr>
          <a:xfrm>
            <a:off x="603869" y="382076"/>
            <a:ext cx="7388225" cy="827292"/>
          </a:xfrm>
        </p:spPr>
        <p:txBody>
          <a:bodyPr/>
          <a:lstStyle/>
          <a:p>
            <a:r>
              <a:rPr lang="fr-FR" sz="2400" dirty="0">
                <a:latin typeface="Century Gothic" charset="0"/>
              </a:rPr>
              <a:t>Comment a évolué la structuration du programme ?</a:t>
            </a:r>
          </a:p>
        </p:txBody>
      </p:sp>
      <p:sp>
        <p:nvSpPr>
          <p:cNvPr id="8" name="Espace réservé du numéro de diapositive 7"/>
          <p:cNvSpPr>
            <a:spLocks noGrp="1"/>
          </p:cNvSpPr>
          <p:nvPr>
            <p:ph type="sldNum" sz="quarter" idx="12"/>
          </p:nvPr>
        </p:nvSpPr>
        <p:spPr/>
        <p:txBody>
          <a:bodyPr/>
          <a:lstStyle/>
          <a:p>
            <a:pPr>
              <a:defRPr/>
            </a:pPr>
            <a:fld id="{75D9AF2A-D684-B644-BFA9-FC3C09FD6894}" type="slidenum">
              <a:rPr lang="en-US" smtClean="0"/>
              <a:pPr>
                <a:defRPr/>
              </a:pPr>
              <a:t>27</a:t>
            </a:fld>
            <a:endParaRPr lang="en-US" dirty="0"/>
          </a:p>
        </p:txBody>
      </p:sp>
      <p:sp>
        <p:nvSpPr>
          <p:cNvPr id="5" name="Espace réservé du texte vertical 2"/>
          <p:cNvSpPr>
            <a:spLocks noGrp="1"/>
          </p:cNvSpPr>
          <p:nvPr/>
        </p:nvSpPr>
        <p:spPr>
          <a:xfrm>
            <a:off x="457200" y="1626918"/>
            <a:ext cx="7534894" cy="4118169"/>
          </a:xfrm>
          <a:prstGeom prst="rect">
            <a:avLst/>
          </a:prstGeom>
        </p:spPr>
        <p:txBody>
          <a:bodyPr vert="horz" lIns="91440" tIns="45720" rIns="91440" bIns="45720" rtlCol="0">
            <a:normAutofit lnSpcReduction="1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p>
          <a:p>
            <a:pPr>
              <a:buClr>
                <a:srgbClr val="FF0000"/>
              </a:buClr>
              <a:buFont typeface="Wingdings" charset="2"/>
              <a:buChar char="§"/>
            </a:pPr>
            <a:r>
              <a:rPr lang="fr-FR" sz="2000" b="1" dirty="0"/>
              <a:t>Les ajustements apportés au programme écrit, document de référence pour l’équipe : </a:t>
            </a:r>
            <a:r>
              <a:rPr lang="fr-FR" sz="2000" dirty="0"/>
              <a:t>objectifs pédagogiques, contenu du programme, méthodes pédagogiques et d’évaluation, complémentarité des compétences des </a:t>
            </a:r>
            <a:r>
              <a:rPr lang="fr-FR" sz="2000" dirty="0" err="1"/>
              <a:t>intervenant·es</a:t>
            </a:r>
            <a:r>
              <a:rPr lang="fr-FR" sz="2000" dirty="0"/>
              <a:t>, place des </a:t>
            </a:r>
            <a:r>
              <a:rPr lang="fr-FR" sz="2000" dirty="0" err="1"/>
              <a:t>patient·es</a:t>
            </a:r>
            <a:r>
              <a:rPr lang="fr-FR" sz="2000" dirty="0"/>
              <a:t> </a:t>
            </a:r>
            <a:r>
              <a:rPr lang="fr-FR" sz="2000" dirty="0" err="1"/>
              <a:t>intervenant·es</a:t>
            </a:r>
            <a:r>
              <a:rPr lang="fr-FR" sz="2000" dirty="0"/>
              <a:t>, continuité de l’éducation et coordination.</a:t>
            </a:r>
          </a:p>
          <a:p>
            <a:pPr>
              <a:buClr>
                <a:srgbClr val="FF0000"/>
              </a:buClr>
              <a:buFont typeface="Wingdings" charset="2"/>
              <a:buChar char="§"/>
            </a:pPr>
            <a:endParaRPr lang="fr-FR" sz="2000" dirty="0"/>
          </a:p>
          <a:p>
            <a:pPr>
              <a:buClr>
                <a:srgbClr val="FF0000"/>
              </a:buClr>
              <a:buFont typeface="Wingdings" charset="2"/>
              <a:buChar char="§"/>
            </a:pPr>
            <a:r>
              <a:rPr lang="fr-FR" sz="2000" b="1" dirty="0"/>
              <a:t>L’actualisation du programme </a:t>
            </a:r>
            <a:r>
              <a:rPr lang="fr-FR" sz="2000" dirty="0"/>
              <a:t>au cours des 3 années. </a:t>
            </a:r>
          </a:p>
          <a:p>
            <a:pPr>
              <a:buClr>
                <a:srgbClr val="FF0000"/>
              </a:buClr>
              <a:buFont typeface="Wingdings" charset="2"/>
              <a:buChar char="§"/>
            </a:pPr>
            <a:endParaRPr lang="fr-FR" sz="2000" dirty="0"/>
          </a:p>
          <a:p>
            <a:pPr>
              <a:buClr>
                <a:srgbClr val="FF0000"/>
              </a:buClr>
              <a:buFont typeface="Wingdings" charset="2"/>
              <a:buChar char="§"/>
            </a:pPr>
            <a:r>
              <a:rPr lang="fr-FR" sz="2000" b="1" dirty="0"/>
              <a:t>L’adaptation réelle du programme au profil des </a:t>
            </a:r>
            <a:r>
              <a:rPr lang="fr-FR" sz="2000" b="1"/>
              <a:t>patient·es</a:t>
            </a:r>
            <a:r>
              <a:rPr lang="fr-FR" sz="2000" b="1" dirty="0"/>
              <a:t> et la prise en compte de nouveaux besoins et attentes des bénéficiaires</a:t>
            </a:r>
            <a:r>
              <a:rPr lang="fr-FR" sz="2000" dirty="0"/>
              <a:t>.</a:t>
            </a:r>
          </a:p>
          <a:p>
            <a:endParaRPr lang="fr-FR" sz="2000" dirty="0"/>
          </a:p>
        </p:txBody>
      </p:sp>
      <p:sp>
        <p:nvSpPr>
          <p:cNvPr id="6" name="Espace réservé du pied de page 6">
            <a:extLst>
              <a:ext uri="{FF2B5EF4-FFF2-40B4-BE49-F238E27FC236}">
                <a16:creationId xmlns:a16="http://schemas.microsoft.com/office/drawing/2014/main" id="{D91EE216-4EAA-A841-8E95-8A97564F2CBB}"/>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extLst>
      <p:ext uri="{BB962C8B-B14F-4D97-AF65-F5344CB8AC3E}">
        <p14:creationId xmlns:p14="http://schemas.microsoft.com/office/powerpoint/2010/main" val="1681101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E5F51934-89C3-B343-B8C8-B5A785639947}"/>
              </a:ext>
            </a:extLst>
          </p:cNvPr>
          <p:cNvSpPr>
            <a:spLocks noGrp="1"/>
          </p:cNvSpPr>
          <p:nvPr>
            <p:ph type="sldNum" sz="quarter" idx="12"/>
          </p:nvPr>
        </p:nvSpPr>
        <p:spPr/>
        <p:txBody>
          <a:bodyPr/>
          <a:lstStyle/>
          <a:p>
            <a:pPr>
              <a:defRPr/>
            </a:pPr>
            <a:fld id="{58A3BFB3-B5BA-A440-9B0B-EE2A433DF853}" type="slidenum">
              <a:rPr lang="en-US" smtClean="0"/>
              <a:pPr>
                <a:defRPr/>
              </a:pPr>
              <a:t>3</a:t>
            </a:fld>
            <a:endParaRPr lang="en-US" dirty="0"/>
          </a:p>
        </p:txBody>
      </p:sp>
      <p:sp>
        <p:nvSpPr>
          <p:cNvPr id="6" name="Titre 1">
            <a:extLst>
              <a:ext uri="{FF2B5EF4-FFF2-40B4-BE49-F238E27FC236}">
                <a16:creationId xmlns:a16="http://schemas.microsoft.com/office/drawing/2014/main" id="{50608D34-DA1C-D548-9BAF-7E0B3E29B961}"/>
              </a:ext>
            </a:extLst>
          </p:cNvPr>
          <p:cNvSpPr txBox="1">
            <a:spLocks/>
          </p:cNvSpPr>
          <p:nvPr/>
        </p:nvSpPr>
        <p:spPr bwMode="auto">
          <a:xfrm>
            <a:off x="1690173" y="1692275"/>
            <a:ext cx="5688823" cy="3113641"/>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algn="l" rtl="0" eaLnBrk="1" fontAlgn="base" hangingPunct="1">
              <a:spcBef>
                <a:spcPct val="0"/>
              </a:spcBef>
              <a:spcAft>
                <a:spcPct val="0"/>
              </a:spcAft>
              <a:defRPr lang="fr-FR" sz="2800" kern="1200" dirty="0" smtClean="0">
                <a:ln>
                  <a:noFill/>
                </a:ln>
                <a:solidFill>
                  <a:srgbClr val="DF172A"/>
                </a:solidFill>
                <a:latin typeface="+mj-lt"/>
                <a:ea typeface="+mj-ea"/>
                <a:cs typeface="+mj-cs"/>
              </a:defRPr>
            </a:lvl1pPr>
            <a:lvl2pPr algn="l" rtl="0" eaLnBrk="1" fontAlgn="base" hangingPunct="1">
              <a:spcBef>
                <a:spcPct val="0"/>
              </a:spcBef>
              <a:spcAft>
                <a:spcPct val="0"/>
              </a:spcAft>
              <a:defRPr sz="3600">
                <a:solidFill>
                  <a:schemeClr val="accent1"/>
                </a:solidFill>
                <a:latin typeface="Century Gothic" charset="0"/>
                <a:ea typeface="ＭＳ Ｐゴシック" charset="0"/>
                <a:cs typeface="ＭＳ Ｐゴシック" charset="0"/>
              </a:defRPr>
            </a:lvl2pPr>
            <a:lvl3pPr algn="l" rtl="0" eaLnBrk="1" fontAlgn="base" hangingPunct="1">
              <a:spcBef>
                <a:spcPct val="0"/>
              </a:spcBef>
              <a:spcAft>
                <a:spcPct val="0"/>
              </a:spcAft>
              <a:defRPr sz="3600">
                <a:solidFill>
                  <a:schemeClr val="accent1"/>
                </a:solidFill>
                <a:latin typeface="Century Gothic" charset="0"/>
                <a:ea typeface="ＭＳ Ｐゴシック" charset="0"/>
                <a:cs typeface="ＭＳ Ｐゴシック" charset="0"/>
              </a:defRPr>
            </a:lvl3pPr>
            <a:lvl4pPr algn="l" rtl="0" eaLnBrk="1" fontAlgn="base" hangingPunct="1">
              <a:spcBef>
                <a:spcPct val="0"/>
              </a:spcBef>
              <a:spcAft>
                <a:spcPct val="0"/>
              </a:spcAft>
              <a:defRPr sz="3600">
                <a:solidFill>
                  <a:schemeClr val="accent1"/>
                </a:solidFill>
                <a:latin typeface="Century Gothic" charset="0"/>
                <a:ea typeface="ＭＳ Ｐゴシック" charset="0"/>
                <a:cs typeface="ＭＳ Ｐゴシック" charset="0"/>
              </a:defRPr>
            </a:lvl4pPr>
            <a:lvl5pPr algn="l" rtl="0" eaLnBrk="1" fontAlgn="base" hangingPunct="1">
              <a:spcBef>
                <a:spcPct val="0"/>
              </a:spcBef>
              <a:spcAft>
                <a:spcPct val="0"/>
              </a:spcAft>
              <a:defRPr sz="3600">
                <a:solidFill>
                  <a:schemeClr val="accent1"/>
                </a:solidFill>
                <a:latin typeface="Century Gothic" charset="0"/>
                <a:ea typeface="ＭＳ Ｐゴシック" charset="0"/>
                <a:cs typeface="ＭＳ Ｐゴシック" charset="0"/>
              </a:defRPr>
            </a:lvl5pPr>
            <a:lvl6pPr marL="457200" algn="l" rtl="0" eaLnBrk="1" fontAlgn="base" hangingPunct="1">
              <a:spcBef>
                <a:spcPct val="0"/>
              </a:spcBef>
              <a:spcAft>
                <a:spcPct val="0"/>
              </a:spcAft>
              <a:defRPr sz="3600">
                <a:solidFill>
                  <a:schemeClr val="accent1"/>
                </a:solidFill>
                <a:latin typeface="Century Gothic" charset="0"/>
                <a:ea typeface="ＭＳ Ｐゴシック" charset="0"/>
                <a:cs typeface="ＭＳ Ｐゴシック" charset="0"/>
              </a:defRPr>
            </a:lvl6pPr>
            <a:lvl7pPr marL="914400" algn="l" rtl="0" eaLnBrk="1" fontAlgn="base" hangingPunct="1">
              <a:spcBef>
                <a:spcPct val="0"/>
              </a:spcBef>
              <a:spcAft>
                <a:spcPct val="0"/>
              </a:spcAft>
              <a:defRPr sz="3600">
                <a:solidFill>
                  <a:schemeClr val="accent1"/>
                </a:solidFill>
                <a:latin typeface="Century Gothic" charset="0"/>
                <a:ea typeface="ＭＳ Ｐゴシック" charset="0"/>
                <a:cs typeface="ＭＳ Ｐゴシック" charset="0"/>
              </a:defRPr>
            </a:lvl7pPr>
            <a:lvl8pPr marL="1371600" algn="l" rtl="0" eaLnBrk="1" fontAlgn="base" hangingPunct="1">
              <a:spcBef>
                <a:spcPct val="0"/>
              </a:spcBef>
              <a:spcAft>
                <a:spcPct val="0"/>
              </a:spcAft>
              <a:defRPr sz="3600">
                <a:solidFill>
                  <a:schemeClr val="accent1"/>
                </a:solidFill>
                <a:latin typeface="Century Gothic" charset="0"/>
                <a:ea typeface="ＭＳ Ｐゴシック" charset="0"/>
                <a:cs typeface="ＭＳ Ｐゴシック" charset="0"/>
              </a:defRPr>
            </a:lvl8pPr>
            <a:lvl9pPr marL="1828800" algn="l" rtl="0" eaLnBrk="1" fontAlgn="base" hangingPunct="1">
              <a:spcBef>
                <a:spcPct val="0"/>
              </a:spcBef>
              <a:spcAft>
                <a:spcPct val="0"/>
              </a:spcAft>
              <a:defRPr sz="3600">
                <a:solidFill>
                  <a:schemeClr val="accent1"/>
                </a:solidFill>
                <a:latin typeface="Century Gothic" charset="0"/>
                <a:ea typeface="ＭＳ Ｐゴシック" charset="0"/>
                <a:cs typeface="ＭＳ Ｐゴシック" charset="0"/>
              </a:defRPr>
            </a:lvl9pPr>
          </a:lstStyle>
          <a:p>
            <a:pPr algn="ctr"/>
            <a:r>
              <a:rPr lang="fr-FR" sz="3200" b="1" dirty="0">
                <a:solidFill>
                  <a:schemeClr val="accent2">
                    <a:lumMod val="50000"/>
                    <a:lumOff val="50000"/>
                  </a:schemeClr>
                </a:solidFill>
              </a:rPr>
              <a:t>1 .</a:t>
            </a:r>
          </a:p>
          <a:p>
            <a:pPr algn="ctr"/>
            <a:r>
              <a:rPr lang="fr-FR" sz="3200" b="1" dirty="0">
                <a:solidFill>
                  <a:schemeClr val="accent2">
                    <a:lumMod val="50000"/>
                    <a:lumOff val="50000"/>
                  </a:schemeClr>
                </a:solidFill>
              </a:rPr>
              <a:t>Evaluation annuelle d’un programme d’</a:t>
            </a:r>
            <a:r>
              <a:rPr lang="fr-FR" sz="3200" b="1" dirty="0" err="1">
                <a:solidFill>
                  <a:schemeClr val="accent2">
                    <a:lumMod val="50000"/>
                    <a:lumOff val="50000"/>
                  </a:schemeClr>
                </a:solidFill>
              </a:rPr>
              <a:t>etp</a:t>
            </a:r>
            <a:r>
              <a:rPr lang="fr-FR" sz="3200" b="1" dirty="0">
                <a:solidFill>
                  <a:schemeClr val="accent2">
                    <a:lumMod val="50000"/>
                    <a:lumOff val="50000"/>
                  </a:schemeClr>
                </a:solidFill>
              </a:rPr>
              <a:t>: </a:t>
            </a:r>
            <a:br>
              <a:rPr lang="fr-FR" sz="3200" dirty="0">
                <a:solidFill>
                  <a:schemeClr val="accent2">
                    <a:lumMod val="50000"/>
                    <a:lumOff val="50000"/>
                  </a:schemeClr>
                </a:solidFill>
              </a:rPr>
            </a:br>
            <a:br>
              <a:rPr lang="fr-FR" sz="3200" dirty="0">
                <a:solidFill>
                  <a:schemeClr val="accent2">
                    <a:lumMod val="50000"/>
                    <a:lumOff val="50000"/>
                  </a:schemeClr>
                </a:solidFill>
              </a:rPr>
            </a:br>
            <a:r>
              <a:rPr lang="fr-FR" sz="3200" i="1" dirty="0">
                <a:solidFill>
                  <a:schemeClr val="accent2">
                    <a:lumMod val="50000"/>
                    <a:lumOff val="50000"/>
                  </a:schemeClr>
                </a:solidFill>
              </a:rPr>
              <a:t>une démarche d’</a:t>
            </a:r>
            <a:r>
              <a:rPr lang="fr-FR" sz="3200" i="1" dirty="0" err="1">
                <a:solidFill>
                  <a:schemeClr val="accent2">
                    <a:lumMod val="50000"/>
                    <a:lumOff val="50000"/>
                  </a:schemeClr>
                </a:solidFill>
              </a:rPr>
              <a:t>auto-evaluation</a:t>
            </a:r>
            <a:r>
              <a:rPr lang="fr-FR" sz="3200" dirty="0">
                <a:solidFill>
                  <a:schemeClr val="accent2">
                    <a:lumMod val="50000"/>
                    <a:lumOff val="50000"/>
                  </a:schemeClr>
                </a:solidFill>
              </a:rPr>
              <a:t>*</a:t>
            </a:r>
          </a:p>
        </p:txBody>
      </p:sp>
      <p:sp>
        <p:nvSpPr>
          <p:cNvPr id="7" name="Rectangle 6">
            <a:extLst>
              <a:ext uri="{FF2B5EF4-FFF2-40B4-BE49-F238E27FC236}">
                <a16:creationId xmlns:a16="http://schemas.microsoft.com/office/drawing/2014/main" id="{2830044E-36E9-9B46-9B49-1B29039D51C7}"/>
              </a:ext>
            </a:extLst>
          </p:cNvPr>
          <p:cNvSpPr/>
          <p:nvPr/>
        </p:nvSpPr>
        <p:spPr>
          <a:xfrm>
            <a:off x="2158924" y="4805916"/>
            <a:ext cx="5220072" cy="553998"/>
          </a:xfrm>
          <a:prstGeom prst="rect">
            <a:avLst/>
          </a:prstGeom>
        </p:spPr>
        <p:txBody>
          <a:bodyPr wrap="square">
            <a:spAutoFit/>
          </a:bodyPr>
          <a:lstStyle/>
          <a:p>
            <a:pPr lvl="0">
              <a:spcBef>
                <a:spcPct val="20000"/>
              </a:spcBef>
            </a:pPr>
            <a:r>
              <a:rPr lang="fr-FR" sz="1400" dirty="0"/>
              <a:t>* </a:t>
            </a:r>
            <a:r>
              <a:rPr lang="fr-FR" sz="1600" dirty="0"/>
              <a:t>Extrait</a:t>
            </a:r>
            <a:r>
              <a:rPr lang="fr-FR" sz="1400" dirty="0"/>
              <a:t> du Guide HAS (Mai 2014) du même nom </a:t>
            </a:r>
            <a:br>
              <a:rPr lang="fr-FR" sz="1400" dirty="0"/>
            </a:br>
            <a:endParaRPr lang="fr-FR" sz="1400" dirty="0"/>
          </a:p>
        </p:txBody>
      </p:sp>
      <p:sp>
        <p:nvSpPr>
          <p:cNvPr id="10" name="ZoneTexte 9">
            <a:extLst>
              <a:ext uri="{FF2B5EF4-FFF2-40B4-BE49-F238E27FC236}">
                <a16:creationId xmlns:a16="http://schemas.microsoft.com/office/drawing/2014/main" id="{C200326B-356A-504E-A720-67FE4AC0FADD}"/>
              </a:ext>
            </a:extLst>
          </p:cNvPr>
          <p:cNvSpPr txBox="1"/>
          <p:nvPr/>
        </p:nvSpPr>
        <p:spPr>
          <a:xfrm>
            <a:off x="506186" y="485116"/>
            <a:ext cx="7581574" cy="597035"/>
          </a:xfrm>
          <a:prstGeom prst="rect">
            <a:avLst/>
          </a:prstGeom>
          <a:solidFill>
            <a:schemeClr val="bg1"/>
          </a:solidFill>
        </p:spPr>
        <p:txBody>
          <a:bodyPr wrap="square" rtlCol="0">
            <a:spAutoFit/>
          </a:bodyPr>
          <a:lstStyle/>
          <a:p>
            <a:endParaRPr lang="fr-FR" dirty="0"/>
          </a:p>
        </p:txBody>
      </p:sp>
      <p:sp>
        <p:nvSpPr>
          <p:cNvPr id="9" name="Espace réservé du pied de page 6">
            <a:extLst>
              <a:ext uri="{FF2B5EF4-FFF2-40B4-BE49-F238E27FC236}">
                <a16:creationId xmlns:a16="http://schemas.microsoft.com/office/drawing/2014/main" id="{1D50F06C-55E2-B347-BCBE-A44B2CF2F1AD}"/>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extLst>
      <p:ext uri="{BB962C8B-B14F-4D97-AF65-F5344CB8AC3E}">
        <p14:creationId xmlns:p14="http://schemas.microsoft.com/office/powerpoint/2010/main" val="3067987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Espace réservé du contenu 2"/>
          <p:cNvSpPr>
            <a:spLocks noGrp="1"/>
          </p:cNvSpPr>
          <p:nvPr>
            <p:ph sz="half" idx="2"/>
          </p:nvPr>
        </p:nvSpPr>
        <p:spPr>
          <a:xfrm>
            <a:off x="578278" y="1509713"/>
            <a:ext cx="7130327" cy="3729116"/>
          </a:xfrm>
        </p:spPr>
        <p:txBody>
          <a:bodyPr>
            <a:normAutofit fontScale="92500" lnSpcReduction="10000"/>
          </a:bodyPr>
          <a:lstStyle/>
          <a:p>
            <a:pPr marL="0" indent="0" algn="just">
              <a:buNone/>
            </a:pPr>
            <a:r>
              <a:rPr lang="fr-FR" sz="1600" dirty="0">
                <a:solidFill>
                  <a:srgbClr val="FF0000"/>
                </a:solidFill>
                <a:latin typeface="+mj-lt"/>
              </a:rPr>
              <a:t>●● </a:t>
            </a:r>
            <a:r>
              <a:rPr lang="fr-FR" sz="2400" dirty="0">
                <a:solidFill>
                  <a:schemeClr val="tx1"/>
                </a:solidFill>
                <a:latin typeface="+mj-lt"/>
              </a:rPr>
              <a:t>C’est une démarche d’évaluation </a:t>
            </a:r>
            <a:r>
              <a:rPr lang="fr-FR" sz="2400" u="sng" dirty="0">
                <a:solidFill>
                  <a:schemeClr val="tx1"/>
                </a:solidFill>
                <a:latin typeface="+mj-lt"/>
              </a:rPr>
              <a:t>pédagogique</a:t>
            </a:r>
            <a:r>
              <a:rPr lang="fr-FR" sz="2400" dirty="0">
                <a:solidFill>
                  <a:schemeClr val="tx1"/>
                </a:solidFill>
                <a:latin typeface="+mj-lt"/>
              </a:rPr>
              <a:t> qui engage les équipes et les personnes en charge de la coordination à évaluer elles-mêmes et pour elles-mêmes leur programme d’ETP et à prendre des décisions pour en améliorer la qualité et l’ajuster tout au long de sa mise en œuvre. </a:t>
            </a:r>
          </a:p>
          <a:p>
            <a:pPr marL="0" indent="0" algn="just">
              <a:buNone/>
            </a:pPr>
            <a:r>
              <a:rPr lang="fr-FR" sz="1600" dirty="0">
                <a:solidFill>
                  <a:srgbClr val="FF0000"/>
                </a:solidFill>
                <a:latin typeface="+mj-lt"/>
              </a:rPr>
              <a:t>●● </a:t>
            </a:r>
            <a:r>
              <a:rPr lang="fr-FR" sz="2600" dirty="0">
                <a:solidFill>
                  <a:schemeClr val="tx1"/>
                </a:solidFill>
                <a:latin typeface="+mj-lt"/>
              </a:rPr>
              <a:t>Un rapport d’auto-évaluation doit être prêt chaque année à la date anniversaire de la déclaration du programme auprès de l’ARS. </a:t>
            </a:r>
          </a:p>
          <a:p>
            <a:pPr marL="228600" lvl="1" indent="0" algn="just">
              <a:buNone/>
            </a:pPr>
            <a:endParaRPr lang="fr-FR" sz="2400" dirty="0">
              <a:latin typeface="+mj-lt"/>
              <a:cs typeface="Arial" charset="0"/>
            </a:endParaRPr>
          </a:p>
          <a:p>
            <a:pPr marL="228600" lvl="1" indent="0" algn="just" eaLnBrk="1" hangingPunct="1">
              <a:buFont typeface="Wingdings 2" charset="0"/>
              <a:buNone/>
              <a:defRPr/>
            </a:pPr>
            <a:endParaRPr lang="fr-FR" sz="2400" dirty="0">
              <a:latin typeface="+mj-lt"/>
              <a:cs typeface="Arial"/>
            </a:endParaRPr>
          </a:p>
        </p:txBody>
      </p:sp>
      <p:sp>
        <p:nvSpPr>
          <p:cNvPr id="25602" name="Titre 5"/>
          <p:cNvSpPr>
            <a:spLocks noGrp="1"/>
          </p:cNvSpPr>
          <p:nvPr>
            <p:ph type="title"/>
          </p:nvPr>
        </p:nvSpPr>
        <p:spPr>
          <a:xfrm>
            <a:off x="578278" y="469418"/>
            <a:ext cx="7388225" cy="733425"/>
          </a:xfrm>
        </p:spPr>
        <p:txBody>
          <a:bodyPr/>
          <a:lstStyle/>
          <a:p>
            <a:r>
              <a:rPr lang="fr-FR" sz="2400" b="1" dirty="0"/>
              <a:t>Qu’est-ce que </a:t>
            </a:r>
            <a:r>
              <a:rPr lang="fr-FR" sz="2400" dirty="0"/>
              <a:t>l’auto-évaluation annuelle </a:t>
            </a:r>
            <a:br>
              <a:rPr lang="fr-FR" sz="2400" dirty="0"/>
            </a:br>
            <a:r>
              <a:rPr lang="fr-FR" sz="2400" dirty="0"/>
              <a:t>d’un programme* ?</a:t>
            </a:r>
            <a:endParaRPr lang="fr-FR" sz="2400" dirty="0">
              <a:latin typeface="Century Gothic" charset="0"/>
            </a:endParaRPr>
          </a:p>
        </p:txBody>
      </p:sp>
      <p:sp>
        <p:nvSpPr>
          <p:cNvPr id="8" name="Espace réservé du numéro de diapositive 7"/>
          <p:cNvSpPr>
            <a:spLocks noGrp="1"/>
          </p:cNvSpPr>
          <p:nvPr>
            <p:ph type="sldNum" sz="quarter" idx="12"/>
          </p:nvPr>
        </p:nvSpPr>
        <p:spPr/>
        <p:txBody>
          <a:bodyPr/>
          <a:lstStyle/>
          <a:p>
            <a:pPr>
              <a:defRPr/>
            </a:pPr>
            <a:fld id="{75D9AF2A-D684-B644-BFA9-FC3C09FD6894}" type="slidenum">
              <a:rPr lang="en-US" smtClean="0"/>
              <a:pPr>
                <a:defRPr/>
              </a:pPr>
              <a:t>4</a:t>
            </a:fld>
            <a:endParaRPr lang="en-US" dirty="0"/>
          </a:p>
        </p:txBody>
      </p:sp>
      <p:sp>
        <p:nvSpPr>
          <p:cNvPr id="2" name="ZoneTexte 1"/>
          <p:cNvSpPr txBox="1"/>
          <p:nvPr/>
        </p:nvSpPr>
        <p:spPr>
          <a:xfrm>
            <a:off x="2022528" y="1775496"/>
            <a:ext cx="184666" cy="461665"/>
          </a:xfrm>
          <a:prstGeom prst="rect">
            <a:avLst/>
          </a:prstGeom>
          <a:noFill/>
        </p:spPr>
        <p:txBody>
          <a:bodyPr wrap="none" rtlCol="0">
            <a:spAutoFit/>
          </a:bodyPr>
          <a:lstStyle/>
          <a:p>
            <a:endParaRPr lang="fr-FR" dirty="0"/>
          </a:p>
        </p:txBody>
      </p:sp>
      <p:sp>
        <p:nvSpPr>
          <p:cNvPr id="9" name="Rectangle 8"/>
          <p:cNvSpPr/>
          <p:nvPr/>
        </p:nvSpPr>
        <p:spPr>
          <a:xfrm>
            <a:off x="578278" y="5650711"/>
            <a:ext cx="7652910" cy="261610"/>
          </a:xfrm>
          <a:prstGeom prst="rect">
            <a:avLst/>
          </a:prstGeom>
        </p:spPr>
        <p:txBody>
          <a:bodyPr wrap="square">
            <a:spAutoFit/>
          </a:bodyPr>
          <a:lstStyle/>
          <a:p>
            <a:r>
              <a:rPr lang="fr-FR" sz="1100" dirty="0"/>
              <a:t>*La démarche d’auto-évaluation s’applique à tous les programmes d’ETP déclarés. </a:t>
            </a:r>
          </a:p>
        </p:txBody>
      </p:sp>
      <p:sp>
        <p:nvSpPr>
          <p:cNvPr id="11" name="Espace réservé du pied de page 6">
            <a:extLst>
              <a:ext uri="{FF2B5EF4-FFF2-40B4-BE49-F238E27FC236}">
                <a16:creationId xmlns:a16="http://schemas.microsoft.com/office/drawing/2014/main" id="{9DF5374F-153F-754F-B923-6CCEC8B5480E}"/>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15045" y="1619560"/>
            <a:ext cx="7358295" cy="3662541"/>
          </a:xfrm>
          <a:prstGeom prst="rect">
            <a:avLst/>
          </a:prstGeom>
        </p:spPr>
        <p:txBody>
          <a:bodyPr wrap="square">
            <a:spAutoFit/>
          </a:bodyPr>
          <a:lstStyle/>
          <a:p>
            <a:pPr>
              <a:buClr>
                <a:schemeClr val="accent1"/>
              </a:buClr>
            </a:pPr>
            <a:r>
              <a:rPr lang="fr-FR" sz="1600" dirty="0">
                <a:solidFill>
                  <a:srgbClr val="FF0000"/>
                </a:solidFill>
              </a:rPr>
              <a:t>●● </a:t>
            </a:r>
            <a:r>
              <a:rPr lang="fr-FR" dirty="0"/>
              <a:t>elle permet de mettre en lumière les forces et les faiblesses du programme d’ETP ;</a:t>
            </a:r>
          </a:p>
          <a:p>
            <a:pPr algn="just"/>
            <a:endParaRPr lang="fr-FR" sz="2000" dirty="0"/>
          </a:p>
          <a:p>
            <a:r>
              <a:rPr lang="fr-FR" sz="1600" dirty="0">
                <a:solidFill>
                  <a:srgbClr val="FF0000"/>
                </a:solidFill>
              </a:rPr>
              <a:t>●● </a:t>
            </a:r>
            <a:r>
              <a:rPr lang="fr-FR" dirty="0"/>
              <a:t>le principe fondamental de l’auto-évaluation annuelle est de s’appuyer sur </a:t>
            </a:r>
            <a:r>
              <a:rPr lang="fr-FR" u="sng" dirty="0"/>
              <a:t>une démarche d’amélioration continue </a:t>
            </a:r>
            <a:r>
              <a:rPr lang="fr-FR" dirty="0"/>
              <a:t>de la qualité.</a:t>
            </a:r>
          </a:p>
          <a:p>
            <a:pPr algn="just"/>
            <a:endParaRPr lang="fr-FR" sz="2000" dirty="0"/>
          </a:p>
          <a:p>
            <a:r>
              <a:rPr lang="fr-FR" sz="1600" dirty="0">
                <a:solidFill>
                  <a:srgbClr val="FF0000"/>
                </a:solidFill>
              </a:rPr>
              <a:t>●● </a:t>
            </a:r>
            <a:r>
              <a:rPr lang="fr-FR" dirty="0"/>
              <a:t>elle permet d’identifier les différences éventuelles avec ce que l’équipe a prévu dans le programme d’ETP et de les expliquer.</a:t>
            </a:r>
          </a:p>
        </p:txBody>
      </p:sp>
      <p:sp>
        <p:nvSpPr>
          <p:cNvPr id="2" name="Espace réservé du numéro de diapositive 1"/>
          <p:cNvSpPr>
            <a:spLocks noGrp="1"/>
          </p:cNvSpPr>
          <p:nvPr>
            <p:ph type="sldNum" sz="quarter" idx="12"/>
          </p:nvPr>
        </p:nvSpPr>
        <p:spPr/>
        <p:txBody>
          <a:bodyPr/>
          <a:lstStyle/>
          <a:p>
            <a:fld id="{CF4668DC-857F-487D-BFFA-8C0CA5037977}" type="slidenum">
              <a:rPr lang="fr-BE" smtClean="0"/>
              <a:pPr/>
              <a:t>5</a:t>
            </a:fld>
            <a:endParaRPr lang="fr-BE"/>
          </a:p>
        </p:txBody>
      </p:sp>
      <p:sp>
        <p:nvSpPr>
          <p:cNvPr id="5" name="Espace réservé du pied de page 6">
            <a:extLst>
              <a:ext uri="{FF2B5EF4-FFF2-40B4-BE49-F238E27FC236}">
                <a16:creationId xmlns:a16="http://schemas.microsoft.com/office/drawing/2014/main" id="{4047DDEA-B9D5-AE40-BD09-C704785A9900}"/>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extLst>
      <p:ext uri="{BB962C8B-B14F-4D97-AF65-F5344CB8AC3E}">
        <p14:creationId xmlns:p14="http://schemas.microsoft.com/office/powerpoint/2010/main" val="575688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pPr>
              <a:defRPr/>
            </a:pPr>
            <a:fld id="{75D9AF2A-D684-B644-BFA9-FC3C09FD6894}" type="slidenum">
              <a:rPr lang="en-US" smtClean="0"/>
              <a:pPr>
                <a:defRPr/>
              </a:pPr>
              <a:t>6</a:t>
            </a:fld>
            <a:endParaRPr lang="en-US" dirty="0"/>
          </a:p>
        </p:txBody>
      </p:sp>
      <p:sp>
        <p:nvSpPr>
          <p:cNvPr id="2" name="ZoneTexte 1"/>
          <p:cNvSpPr txBox="1"/>
          <p:nvPr/>
        </p:nvSpPr>
        <p:spPr>
          <a:xfrm>
            <a:off x="2022528" y="1775496"/>
            <a:ext cx="184666" cy="461665"/>
          </a:xfrm>
          <a:prstGeom prst="rect">
            <a:avLst/>
          </a:prstGeom>
          <a:noFill/>
        </p:spPr>
        <p:txBody>
          <a:bodyPr wrap="none" rtlCol="0">
            <a:spAutoFit/>
          </a:bodyPr>
          <a:lstStyle/>
          <a:p>
            <a:endParaRPr lang="fr-FR" dirty="0"/>
          </a:p>
        </p:txBody>
      </p:sp>
      <p:sp>
        <p:nvSpPr>
          <p:cNvPr id="9" name="Rectangle 8"/>
          <p:cNvSpPr/>
          <p:nvPr/>
        </p:nvSpPr>
        <p:spPr>
          <a:xfrm>
            <a:off x="639271" y="5425445"/>
            <a:ext cx="7652910" cy="261610"/>
          </a:xfrm>
          <a:prstGeom prst="rect">
            <a:avLst/>
          </a:prstGeom>
        </p:spPr>
        <p:txBody>
          <a:bodyPr wrap="square">
            <a:spAutoFit/>
          </a:bodyPr>
          <a:lstStyle/>
          <a:p>
            <a:r>
              <a:rPr lang="fr-FR" sz="1100" dirty="0"/>
              <a:t>*La démarche d’auto-évaluation s’applique à tous les programmes d’ETP déclarés.</a:t>
            </a:r>
          </a:p>
        </p:txBody>
      </p:sp>
      <p:sp>
        <p:nvSpPr>
          <p:cNvPr id="10" name="Titre 1"/>
          <p:cNvSpPr>
            <a:spLocks noGrp="1"/>
          </p:cNvSpPr>
          <p:nvPr>
            <p:ph type="title"/>
          </p:nvPr>
        </p:nvSpPr>
        <p:spPr>
          <a:xfrm>
            <a:off x="445324" y="318031"/>
            <a:ext cx="7428015" cy="570017"/>
          </a:xfrm>
        </p:spPr>
        <p:txBody>
          <a:bodyPr anchor="t">
            <a:normAutofit/>
          </a:bodyPr>
          <a:lstStyle/>
          <a:p>
            <a:r>
              <a:rPr lang="fr-FR" sz="2800" b="1" dirty="0"/>
              <a:t>Qui réalise </a:t>
            </a:r>
            <a:r>
              <a:rPr lang="fr-FR" sz="2800" dirty="0"/>
              <a:t>l’auto-évaluation annuelle ?</a:t>
            </a:r>
          </a:p>
        </p:txBody>
      </p:sp>
      <p:sp>
        <p:nvSpPr>
          <p:cNvPr id="11" name="Rectangle 10"/>
          <p:cNvSpPr/>
          <p:nvPr/>
        </p:nvSpPr>
        <p:spPr>
          <a:xfrm>
            <a:off x="600449" y="1745849"/>
            <a:ext cx="7117763" cy="3724096"/>
          </a:xfrm>
          <a:prstGeom prst="rect">
            <a:avLst/>
          </a:prstGeom>
        </p:spPr>
        <p:txBody>
          <a:bodyPr wrap="square">
            <a:spAutoFit/>
          </a:bodyPr>
          <a:lstStyle>
            <a:defPPr>
              <a:defRPr lang="en-US"/>
            </a:defPPr>
            <a:lvl1pPr algn="l" rtl="0" fontAlgn="base">
              <a:spcBef>
                <a:spcPct val="0"/>
              </a:spcBef>
              <a:spcAft>
                <a:spcPct val="0"/>
              </a:spcAft>
              <a:defRPr sz="2400" kern="1200">
                <a:solidFill>
                  <a:schemeClr val="tx1"/>
                </a:solidFill>
                <a:latin typeface="Century Gothic"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Century Gothic"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Century Gothic"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Century Gothic"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Century Gothic" charset="0"/>
                <a:ea typeface="ＭＳ Ｐゴシック" charset="0"/>
                <a:cs typeface="ＭＳ Ｐゴシック" charset="0"/>
              </a:defRPr>
            </a:lvl5pPr>
            <a:lvl6pPr marL="2286000" algn="l" defTabSz="457200" rtl="0" eaLnBrk="1" latinLnBrk="0" hangingPunct="1">
              <a:defRPr sz="2400" kern="1200">
                <a:solidFill>
                  <a:schemeClr val="tx1"/>
                </a:solidFill>
                <a:latin typeface="Century Gothic" charset="0"/>
                <a:ea typeface="ＭＳ Ｐゴシック" charset="0"/>
                <a:cs typeface="ＭＳ Ｐゴシック" charset="0"/>
              </a:defRPr>
            </a:lvl6pPr>
            <a:lvl7pPr marL="2743200" algn="l" defTabSz="457200" rtl="0" eaLnBrk="1" latinLnBrk="0" hangingPunct="1">
              <a:defRPr sz="2400" kern="1200">
                <a:solidFill>
                  <a:schemeClr val="tx1"/>
                </a:solidFill>
                <a:latin typeface="Century Gothic" charset="0"/>
                <a:ea typeface="ＭＳ Ｐゴシック" charset="0"/>
                <a:cs typeface="ＭＳ Ｐゴシック" charset="0"/>
              </a:defRPr>
            </a:lvl7pPr>
            <a:lvl8pPr marL="3200400" algn="l" defTabSz="457200" rtl="0" eaLnBrk="1" latinLnBrk="0" hangingPunct="1">
              <a:defRPr sz="2400" kern="1200">
                <a:solidFill>
                  <a:schemeClr val="tx1"/>
                </a:solidFill>
                <a:latin typeface="Century Gothic" charset="0"/>
                <a:ea typeface="ＭＳ Ｐゴシック" charset="0"/>
                <a:cs typeface="ＭＳ Ｐゴシック" charset="0"/>
              </a:defRPr>
            </a:lvl8pPr>
            <a:lvl9pPr marL="3657600" algn="l" defTabSz="457200" rtl="0" eaLnBrk="1" latinLnBrk="0" hangingPunct="1">
              <a:defRPr sz="2400" kern="1200">
                <a:solidFill>
                  <a:schemeClr val="tx1"/>
                </a:solidFill>
                <a:latin typeface="Century Gothic" charset="0"/>
                <a:ea typeface="ＭＳ Ｐゴシック" charset="0"/>
                <a:cs typeface="ＭＳ Ｐゴシック" charset="0"/>
              </a:defRPr>
            </a:lvl9pPr>
          </a:lstStyle>
          <a:p>
            <a:pPr algn="just"/>
            <a:r>
              <a:rPr lang="fr-FR" sz="1600" dirty="0">
                <a:solidFill>
                  <a:srgbClr val="FF0000"/>
                </a:solidFill>
              </a:rPr>
              <a:t>●●</a:t>
            </a:r>
            <a:r>
              <a:rPr lang="fr-FR" sz="2000" dirty="0">
                <a:solidFill>
                  <a:srgbClr val="FF0000"/>
                </a:solidFill>
              </a:rPr>
              <a:t> </a:t>
            </a:r>
            <a:r>
              <a:rPr lang="fr-FR" dirty="0"/>
              <a:t>Elle est menée par l’équipe pluri-professionnelle sous la responsabilité du coordonnateur ou de la coordinatrice du programme. </a:t>
            </a:r>
          </a:p>
          <a:p>
            <a:pPr algn="just"/>
            <a:endParaRPr lang="fr-FR" sz="2000" dirty="0"/>
          </a:p>
          <a:p>
            <a:pPr algn="just"/>
            <a:r>
              <a:rPr lang="fr-FR" sz="1600" dirty="0">
                <a:solidFill>
                  <a:srgbClr val="FF0000"/>
                </a:solidFill>
              </a:rPr>
              <a:t>●● </a:t>
            </a:r>
            <a:r>
              <a:rPr lang="fr-FR" dirty="0"/>
              <a:t>C’est une démarche collective et participative dont la valeur repose notamment sur la confrontation des points de vue de l’équipe et la prise de décision en commun.</a:t>
            </a:r>
          </a:p>
        </p:txBody>
      </p:sp>
      <p:sp>
        <p:nvSpPr>
          <p:cNvPr id="13" name="Espace réservé du pied de page 6">
            <a:extLst>
              <a:ext uri="{FF2B5EF4-FFF2-40B4-BE49-F238E27FC236}">
                <a16:creationId xmlns:a16="http://schemas.microsoft.com/office/drawing/2014/main" id="{F25E2BCE-50D8-F54C-B937-28CEF35A8D30}"/>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extLst>
      <p:ext uri="{BB962C8B-B14F-4D97-AF65-F5344CB8AC3E}">
        <p14:creationId xmlns:p14="http://schemas.microsoft.com/office/powerpoint/2010/main" val="2105623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7331"/>
            <a:ext cx="6508750" cy="1143000"/>
          </a:xfrm>
        </p:spPr>
        <p:txBody>
          <a:bodyPr/>
          <a:lstStyle/>
          <a:p>
            <a:endParaRPr lang="fr-FR"/>
          </a:p>
        </p:txBody>
      </p:sp>
      <p:sp>
        <p:nvSpPr>
          <p:cNvPr id="4" name="Espace réservé du numéro de diapositive 3"/>
          <p:cNvSpPr>
            <a:spLocks noGrp="1"/>
          </p:cNvSpPr>
          <p:nvPr>
            <p:ph type="sldNum" sz="quarter" idx="12"/>
          </p:nvPr>
        </p:nvSpPr>
        <p:spPr/>
        <p:txBody>
          <a:bodyPr/>
          <a:lstStyle/>
          <a:p>
            <a:pPr>
              <a:defRPr/>
            </a:pPr>
            <a:fld id="{3DBAF3A1-D1F2-5A44-B5E2-091A22CFE9B3}" type="slidenum">
              <a:rPr lang="en-US" smtClean="0"/>
              <a:pPr>
                <a:defRPr/>
              </a:pPr>
              <a:t>7</a:t>
            </a:fld>
            <a:endParaRPr lang="en-US" dirty="0"/>
          </a:p>
        </p:txBody>
      </p:sp>
      <p:sp>
        <p:nvSpPr>
          <p:cNvPr id="5" name="Rectangle 4"/>
          <p:cNvSpPr/>
          <p:nvPr/>
        </p:nvSpPr>
        <p:spPr>
          <a:xfrm>
            <a:off x="457200" y="1610694"/>
            <a:ext cx="7113319" cy="4462760"/>
          </a:xfrm>
          <a:prstGeom prst="rect">
            <a:avLst/>
          </a:prstGeom>
        </p:spPr>
        <p:txBody>
          <a:bodyPr wrap="square">
            <a:spAutoFit/>
          </a:bodyPr>
          <a:lstStyle/>
          <a:p>
            <a:pPr algn="just"/>
            <a:r>
              <a:rPr lang="fr-FR" sz="1600" dirty="0">
                <a:solidFill>
                  <a:srgbClr val="FF0000"/>
                </a:solidFill>
              </a:rPr>
              <a:t>●● </a:t>
            </a:r>
            <a:r>
              <a:rPr lang="fr-FR" dirty="0"/>
              <a:t>La participation à l’auto-évaluation, des patients et associations de patients, des professionnels de santé impliqués dans le parcours de soins du patient, </a:t>
            </a:r>
            <a:r>
              <a:rPr lang="fr-FR" u="sng" dirty="0"/>
              <a:t>est nécessaire</a:t>
            </a:r>
            <a:r>
              <a:rPr lang="fr-FR" dirty="0"/>
              <a:t>. Leurs avis doivent être recueillis et pris en compte.</a:t>
            </a:r>
          </a:p>
          <a:p>
            <a:pPr algn="just"/>
            <a:endParaRPr lang="fr-FR" sz="2000" dirty="0"/>
          </a:p>
          <a:p>
            <a:pPr algn="just"/>
            <a:r>
              <a:rPr lang="fr-FR" sz="1600" dirty="0">
                <a:solidFill>
                  <a:srgbClr val="FF0000"/>
                </a:solidFill>
              </a:rPr>
              <a:t>●● </a:t>
            </a:r>
            <a:r>
              <a:rPr lang="fr-FR" dirty="0"/>
              <a:t>Les résultats des auto-évaluations annuelles, notamment les décisions prises pour améliorer la qualité du programme, </a:t>
            </a:r>
            <a:r>
              <a:rPr lang="fr-FR" u="sng" dirty="0"/>
              <a:t>doivent être mis à la disposition des bénéficiaires du programme</a:t>
            </a:r>
            <a:r>
              <a:rPr lang="fr-FR" dirty="0"/>
              <a:t>. </a:t>
            </a:r>
          </a:p>
        </p:txBody>
      </p:sp>
      <p:sp>
        <p:nvSpPr>
          <p:cNvPr id="6" name="Espace réservé du pied de page 6">
            <a:extLst>
              <a:ext uri="{FF2B5EF4-FFF2-40B4-BE49-F238E27FC236}">
                <a16:creationId xmlns:a16="http://schemas.microsoft.com/office/drawing/2014/main" id="{8FF9A7FB-61D6-524B-BCBE-A41D6654E365}"/>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extLst>
      <p:ext uri="{BB962C8B-B14F-4D97-AF65-F5344CB8AC3E}">
        <p14:creationId xmlns:p14="http://schemas.microsoft.com/office/powerpoint/2010/main" val="1903109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pPr>
              <a:defRPr/>
            </a:pPr>
            <a:fld id="{75D9AF2A-D684-B644-BFA9-FC3C09FD6894}" type="slidenum">
              <a:rPr lang="en-US" smtClean="0"/>
              <a:pPr>
                <a:defRPr/>
              </a:pPr>
              <a:t>8</a:t>
            </a:fld>
            <a:endParaRPr lang="en-US" dirty="0"/>
          </a:p>
        </p:txBody>
      </p:sp>
      <p:sp>
        <p:nvSpPr>
          <p:cNvPr id="2" name="ZoneTexte 1"/>
          <p:cNvSpPr txBox="1"/>
          <p:nvPr/>
        </p:nvSpPr>
        <p:spPr>
          <a:xfrm>
            <a:off x="2022528" y="1775496"/>
            <a:ext cx="184666" cy="461665"/>
          </a:xfrm>
          <a:prstGeom prst="rect">
            <a:avLst/>
          </a:prstGeom>
          <a:noFill/>
        </p:spPr>
        <p:txBody>
          <a:bodyPr wrap="none" rtlCol="0">
            <a:spAutoFit/>
          </a:bodyPr>
          <a:lstStyle/>
          <a:p>
            <a:endParaRPr lang="fr-FR" dirty="0"/>
          </a:p>
        </p:txBody>
      </p:sp>
      <p:sp>
        <p:nvSpPr>
          <p:cNvPr id="9" name="Rectangle 8"/>
          <p:cNvSpPr/>
          <p:nvPr/>
        </p:nvSpPr>
        <p:spPr>
          <a:xfrm>
            <a:off x="578278" y="6063742"/>
            <a:ext cx="7652910" cy="261610"/>
          </a:xfrm>
          <a:prstGeom prst="rect">
            <a:avLst/>
          </a:prstGeom>
        </p:spPr>
        <p:txBody>
          <a:bodyPr wrap="square">
            <a:spAutoFit/>
          </a:bodyPr>
          <a:lstStyle/>
          <a:p>
            <a:r>
              <a:rPr lang="fr-FR" sz="1100" dirty="0"/>
              <a:t>*La démarche d’auto-évaluation s’applique à tous les programmes d’ETP autorisés. </a:t>
            </a:r>
          </a:p>
        </p:txBody>
      </p:sp>
      <p:sp>
        <p:nvSpPr>
          <p:cNvPr id="10" name="Titre 1"/>
          <p:cNvSpPr>
            <a:spLocks noGrp="1"/>
          </p:cNvSpPr>
          <p:nvPr>
            <p:ph type="title"/>
          </p:nvPr>
        </p:nvSpPr>
        <p:spPr>
          <a:xfrm>
            <a:off x="445325" y="297419"/>
            <a:ext cx="7637318" cy="570017"/>
          </a:xfrm>
        </p:spPr>
        <p:txBody>
          <a:bodyPr anchor="t">
            <a:noAutofit/>
          </a:bodyPr>
          <a:lstStyle/>
          <a:p>
            <a:r>
              <a:rPr lang="fr-FR" b="1" dirty="0"/>
              <a:t>Sur quoi porte </a:t>
            </a:r>
            <a:r>
              <a:rPr lang="fr-FR" dirty="0"/>
              <a:t>l’auto-évaluation annuelle ?</a:t>
            </a:r>
          </a:p>
        </p:txBody>
      </p:sp>
      <p:sp>
        <p:nvSpPr>
          <p:cNvPr id="12" name="Rectangle 11"/>
          <p:cNvSpPr/>
          <p:nvPr/>
        </p:nvSpPr>
        <p:spPr>
          <a:xfrm>
            <a:off x="514350" y="1473504"/>
            <a:ext cx="7499267" cy="3693319"/>
          </a:xfrm>
          <a:prstGeom prst="rect">
            <a:avLst/>
          </a:prstGeom>
        </p:spPr>
        <p:txBody>
          <a:bodyPr wrap="square">
            <a:spAutoFit/>
          </a:bodyPr>
          <a:lstStyle/>
          <a:p>
            <a:pPr algn="just"/>
            <a:r>
              <a:rPr lang="fr-FR" sz="1600" dirty="0">
                <a:solidFill>
                  <a:srgbClr val="FF0000"/>
                </a:solidFill>
              </a:rPr>
              <a:t>●● </a:t>
            </a:r>
            <a:r>
              <a:rPr lang="fr-FR" sz="2400" dirty="0"/>
              <a:t>Une auto-évaluation de l’activité globale du programme à partir d’un questionnement et d’une analyse de données qualitatives et quantitatives au regard des objectifs du programme d’ETP définis au moment de la déclaratio</a:t>
            </a:r>
            <a:r>
              <a:rPr lang="fr-FR" dirty="0"/>
              <a:t>n</a:t>
            </a:r>
            <a:r>
              <a:rPr lang="fr-FR" sz="2400" dirty="0"/>
              <a:t>. </a:t>
            </a:r>
          </a:p>
          <a:p>
            <a:pPr lvl="2"/>
            <a:r>
              <a:rPr lang="fr-FR" sz="1800" dirty="0"/>
              <a:t>Ces données, concernant notamment	les patients et les patients </a:t>
            </a:r>
            <a:r>
              <a:rPr lang="fr-FR" sz="1800" dirty="0" err="1"/>
              <a:t>engagé·es</a:t>
            </a:r>
            <a:r>
              <a:rPr lang="fr-FR" sz="1800" dirty="0"/>
              <a:t> dans le 	programme, la contribution des  </a:t>
            </a:r>
            <a:r>
              <a:rPr lang="fr-FR" sz="1800" dirty="0" err="1"/>
              <a:t>intervenant·es</a:t>
            </a:r>
            <a:r>
              <a:rPr lang="fr-FR" sz="1800" dirty="0"/>
              <a:t>, les activités	</a:t>
            </a:r>
          </a:p>
          <a:p>
            <a:pPr lvl="2"/>
            <a:r>
              <a:rPr lang="fr-FR" sz="1800" dirty="0"/>
              <a:t>éducatives, le partage des informations, etc., </a:t>
            </a:r>
            <a:br>
              <a:rPr lang="fr-FR" sz="1800" dirty="0"/>
            </a:br>
            <a:r>
              <a:rPr lang="fr-FR" sz="1800" dirty="0"/>
              <a:t>peuvent être rassemblées dans un rapport d’activité.</a:t>
            </a:r>
          </a:p>
        </p:txBody>
      </p:sp>
      <p:sp>
        <p:nvSpPr>
          <p:cNvPr id="13" name="Espace réservé du pied de page 6">
            <a:extLst>
              <a:ext uri="{FF2B5EF4-FFF2-40B4-BE49-F238E27FC236}">
                <a16:creationId xmlns:a16="http://schemas.microsoft.com/office/drawing/2014/main" id="{5ECE0D49-4432-DF4A-A483-A533523E4971}"/>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2012-2020</a:t>
            </a:r>
          </a:p>
        </p:txBody>
      </p:sp>
    </p:spTree>
    <p:extLst>
      <p:ext uri="{BB962C8B-B14F-4D97-AF65-F5344CB8AC3E}">
        <p14:creationId xmlns:p14="http://schemas.microsoft.com/office/powerpoint/2010/main" val="1820401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CF4668DC-857F-487D-BFFA-8C0CA5037977}" type="slidenum">
              <a:rPr lang="fr-BE" smtClean="0"/>
              <a:pPr/>
              <a:t>9</a:t>
            </a:fld>
            <a:endParaRPr lang="fr-BE"/>
          </a:p>
        </p:txBody>
      </p:sp>
      <p:sp>
        <p:nvSpPr>
          <p:cNvPr id="6" name="Rectangle 5"/>
          <p:cNvSpPr/>
          <p:nvPr/>
        </p:nvSpPr>
        <p:spPr>
          <a:xfrm>
            <a:off x="705218" y="958304"/>
            <a:ext cx="7227499" cy="5139869"/>
          </a:xfrm>
          <a:prstGeom prst="rect">
            <a:avLst/>
          </a:prstGeom>
        </p:spPr>
        <p:txBody>
          <a:bodyPr wrap="square">
            <a:spAutoFit/>
          </a:bodyPr>
          <a:lstStyle/>
          <a:p>
            <a:pPr algn="just"/>
            <a:r>
              <a:rPr lang="fr-FR" sz="1600" dirty="0">
                <a:solidFill>
                  <a:srgbClr val="FF0000"/>
                </a:solidFill>
              </a:rPr>
              <a:t>●● </a:t>
            </a:r>
            <a:r>
              <a:rPr lang="fr-FR" dirty="0"/>
              <a:t>L’auto-évaluation est évolutive et progressive tout au long de la période d’autorisation du programme. Elle repose sur : une sélection chaque année de quelques éléments importants pour la qualité du programme d’ETP, tout en veillant à s’interroger sur l’activité, le processus et progressivement sur les résultats de la mise en œuvre du programme ;</a:t>
            </a:r>
          </a:p>
          <a:p>
            <a:pPr algn="just"/>
            <a:endParaRPr lang="fr-FR" sz="2000" dirty="0"/>
          </a:p>
          <a:p>
            <a:pPr algn="just"/>
            <a:r>
              <a:rPr lang="fr-FR" sz="1600" dirty="0">
                <a:solidFill>
                  <a:srgbClr val="FF0000"/>
                </a:solidFill>
              </a:rPr>
              <a:t>●● </a:t>
            </a:r>
            <a:r>
              <a:rPr lang="fr-FR" dirty="0"/>
              <a:t>Elle est à usage interne, elle ne permet pas la comparaison avec d’autres programmes d’ETP.</a:t>
            </a:r>
          </a:p>
          <a:p>
            <a:pPr algn="just"/>
            <a:endParaRPr lang="fr-FR" sz="2000" dirty="0"/>
          </a:p>
        </p:txBody>
      </p:sp>
      <p:sp>
        <p:nvSpPr>
          <p:cNvPr id="8" name="Espace réservé du pied de page 6">
            <a:extLst>
              <a:ext uri="{FF2B5EF4-FFF2-40B4-BE49-F238E27FC236}">
                <a16:creationId xmlns:a16="http://schemas.microsoft.com/office/drawing/2014/main" id="{BC13DCBF-A657-A146-9958-66A272796130}"/>
              </a:ext>
            </a:extLst>
          </p:cNvPr>
          <p:cNvSpPr txBox="1">
            <a:spLocks noChangeArrowheads="1"/>
          </p:cNvSpPr>
          <p:nvPr/>
        </p:nvSpPr>
        <p:spPr bwMode="auto">
          <a:xfrm>
            <a:off x="174625" y="6391275"/>
            <a:ext cx="87709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800"/>
              </a:spcBef>
              <a:buClr>
                <a:schemeClr val="accent1"/>
              </a:buClr>
              <a:buSzPct val="100000"/>
              <a:buFont typeface="Wingdings 2" pitchFamily="2" charset="2"/>
              <a:buChar char="¡"/>
              <a:defRPr sz="2000">
                <a:solidFill>
                  <a:schemeClr val="tx2"/>
                </a:solidFill>
                <a:latin typeface="Century Gothic" panose="020B0502020202020204" pitchFamily="34" charset="0"/>
                <a:ea typeface="ＭＳ Ｐゴシック" panose="020B0600070205080204" pitchFamily="34" charset="-128"/>
              </a:defRPr>
            </a:lvl1pPr>
            <a:lvl2pPr marL="742950" indent="-28575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2pPr>
            <a:lvl3pPr marL="11430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3pPr>
            <a:lvl4pPr marL="1600200" indent="-228600">
              <a:spcBef>
                <a:spcPts val="600"/>
              </a:spcBef>
              <a:buClr>
                <a:srgbClr val="430404"/>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4pPr>
            <a:lvl5pPr marL="2057400" indent="-228600">
              <a:spcBef>
                <a:spcPts val="600"/>
              </a:spcBef>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5pPr>
            <a:lvl6pPr marL="25146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6pPr>
            <a:lvl7pPr marL="29718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7pPr>
            <a:lvl8pPr marL="34290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8pPr>
            <a:lvl9pPr marL="3886200" indent="-228600" eaLnBrk="0" fontAlgn="base" hangingPunct="0">
              <a:spcBef>
                <a:spcPts val="600"/>
              </a:spcBef>
              <a:spcAft>
                <a:spcPct val="0"/>
              </a:spcAft>
              <a:buClr>
                <a:schemeClr val="accent1"/>
              </a:buClr>
              <a:buSzPct val="100000"/>
              <a:buFont typeface="Wingdings 2" pitchFamily="2" charset="2"/>
              <a:buChar char="¡"/>
              <a:defRPr>
                <a:solidFill>
                  <a:schemeClr val="tx2"/>
                </a:solidFill>
                <a:latin typeface="Century Gothic" panose="020B0502020202020204" pitchFamily="34" charset="0"/>
                <a:ea typeface="ＭＳ Ｐゴシック" panose="020B0600070205080204" pitchFamily="34" charset="-128"/>
              </a:defRPr>
            </a:lvl9pPr>
          </a:lstStyle>
          <a:p>
            <a:pPr algn="ctr" eaLnBrk="1" hangingPunct="1">
              <a:spcBef>
                <a:spcPct val="0"/>
              </a:spcBef>
              <a:buClrTx/>
              <a:buSzTx/>
              <a:buFontTx/>
              <a:buNone/>
            </a:pPr>
            <a:r>
              <a:rPr lang="en-US" altLang="fr-FR" sz="1100" dirty="0">
                <a:solidFill>
                  <a:schemeClr val="tx1"/>
                </a:solidFill>
              </a:rPr>
              <a:t>© C</a:t>
            </a:r>
            <a:r>
              <a:rPr lang="en-US" altLang="fr-FR" sz="1100" dirty="0">
                <a:solidFill>
                  <a:srgbClr val="FF0000"/>
                </a:solidFill>
              </a:rPr>
              <a:t>O</a:t>
            </a:r>
            <a:r>
              <a:rPr lang="en-US" altLang="fr-FR" sz="1100" dirty="0">
                <a:solidFill>
                  <a:schemeClr val="tx1"/>
                </a:solidFill>
              </a:rPr>
              <a:t>MMENT DIRE, 2012-2023</a:t>
            </a:r>
          </a:p>
        </p:txBody>
      </p:sp>
    </p:spTree>
    <p:extLst>
      <p:ext uri="{BB962C8B-B14F-4D97-AF65-F5344CB8AC3E}">
        <p14:creationId xmlns:p14="http://schemas.microsoft.com/office/powerpoint/2010/main" val="1146011176"/>
      </p:ext>
    </p:extLst>
  </p:cSld>
  <p:clrMapOvr>
    <a:masterClrMapping/>
  </p:clrMapOvr>
</p:sld>
</file>

<file path=ppt/theme/theme1.xml><?xml version="1.0" encoding="utf-8"?>
<a:theme xmlns:a="http://schemas.openxmlformats.org/drawingml/2006/main" name="V3Module 2.conduire un entretien">
  <a:themeElements>
    <a:clrScheme name="Encrier">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V3Module 2.conduire un entretien.potx</Template>
  <TotalTime>6425</TotalTime>
  <Words>3940</Words>
  <Application>Microsoft Macintosh PowerPoint</Application>
  <PresentationFormat>Affichage à l'écran (4:3)</PresentationFormat>
  <Paragraphs>266</Paragraphs>
  <Slides>27</Slides>
  <Notes>22</Notes>
  <HiddenSlides>0</HiddenSlides>
  <MMClips>0</MMClips>
  <ScaleCrop>false</ScaleCrop>
  <HeadingPairs>
    <vt:vector size="8" baseType="variant">
      <vt:variant>
        <vt:lpstr>Polices utilisées</vt:lpstr>
      </vt:variant>
      <vt:variant>
        <vt:i4>7</vt:i4>
      </vt:variant>
      <vt:variant>
        <vt:lpstr>Thème</vt:lpstr>
      </vt:variant>
      <vt:variant>
        <vt:i4>1</vt:i4>
      </vt:variant>
      <vt:variant>
        <vt:lpstr>Serveurs OLE incorporés</vt:lpstr>
      </vt:variant>
      <vt:variant>
        <vt:i4>1</vt:i4>
      </vt:variant>
      <vt:variant>
        <vt:lpstr>Titres des diapositives</vt:lpstr>
      </vt:variant>
      <vt:variant>
        <vt:i4>27</vt:i4>
      </vt:variant>
    </vt:vector>
  </HeadingPairs>
  <TitlesOfParts>
    <vt:vector size="36" baseType="lpstr">
      <vt:lpstr>Arial</vt:lpstr>
      <vt:lpstr>Calibri</vt:lpstr>
      <vt:lpstr>Calisto MT</vt:lpstr>
      <vt:lpstr>Century Gothic</vt:lpstr>
      <vt:lpstr>Verdana</vt:lpstr>
      <vt:lpstr>Wingdings</vt:lpstr>
      <vt:lpstr>Wingdings 2</vt:lpstr>
      <vt:lpstr>V3Module 2.conduire un entretien</vt:lpstr>
      <vt:lpstr>Document</vt:lpstr>
      <vt:lpstr>L’évaluation d’un programme d’ETP  Evaluation annuelle et quadriennale</vt:lpstr>
      <vt:lpstr>Présentation PowerPoint</vt:lpstr>
      <vt:lpstr>Présentation PowerPoint</vt:lpstr>
      <vt:lpstr>Qu’est-ce que l’auto-évaluation annuelle  d’un programme* ?</vt:lpstr>
      <vt:lpstr>Présentation PowerPoint</vt:lpstr>
      <vt:lpstr>Qui réalise l’auto-évaluation annuelle ?</vt:lpstr>
      <vt:lpstr>Présentation PowerPoint</vt:lpstr>
      <vt:lpstr>Sur quoi porte l’auto-évaluation annuelle ?</vt:lpstr>
      <vt:lpstr>Présentation PowerPoint</vt:lpstr>
      <vt:lpstr>Présentation PowerPoint</vt:lpstr>
      <vt:lpstr>Définition et finalités de l’évaluation quadriennale</vt:lpstr>
      <vt:lpstr>Présentation PowerPoint</vt:lpstr>
      <vt:lpstr>Qu’entend-on par « effets du programme »? </vt:lpstr>
      <vt:lpstr>Qu’entend-on par « évaluation du programme d’ETP » dans son contexte ?</vt:lpstr>
      <vt:lpstr>Mise en œuvre de l’évaluation quadriennale</vt:lpstr>
      <vt:lpstr>Présentation PowerPoint</vt:lpstr>
      <vt:lpstr>Du point de vue de l’équipe</vt:lpstr>
      <vt:lpstr>Du point de vue des bénéficiaires   patients, entourage (1)</vt:lpstr>
      <vt:lpstr>Du point de vue des bénéficiaires    patients, entourage 2</vt:lpstr>
      <vt:lpstr>Du point de vue du médecin généraliste et autre spécialiste et des professionnel·les de santé du parcours de soin</vt:lpstr>
      <vt:lpstr>La mise en œuvre du programme a-t-elle eu des conséquences sur le fonctionnement de l’équipe ?</vt:lpstr>
      <vt:lpstr>La mise en œuvre du programme a-t-elle eu des conséquences sur le fonctionnement de l’équipe ?</vt:lpstr>
      <vt:lpstr>La mise en œuvre du programme a-t-elle permis son intégration dans l’offre de soins locale ?</vt:lpstr>
      <vt:lpstr>Présentation PowerPoint</vt:lpstr>
      <vt:lpstr>Comment a évolué le programme ?</vt:lpstr>
      <vt:lpstr>Comment ont évolué les indicateurs associés  au programme ?</vt:lpstr>
      <vt:lpstr>Comment a évolué la structuration du programme ?</vt:lpstr>
    </vt:vector>
  </TitlesOfParts>
  <Manager/>
  <Company>COMMENT DIRE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avec le patient de son parcours ETP</dc:title>
  <dc:subject/>
  <dc:creator>Pereira Paulo L, Rébillon M,  Tourette-Turgis C</dc:creator>
  <cp:keywords/>
  <dc:description/>
  <cp:lastModifiedBy>Bery VIGY</cp:lastModifiedBy>
  <cp:revision>414</cp:revision>
  <cp:lastPrinted>2014-04-06T10:21:24Z</cp:lastPrinted>
  <dcterms:created xsi:type="dcterms:W3CDTF">2012-11-03T07:44:20Z</dcterms:created>
  <dcterms:modified xsi:type="dcterms:W3CDTF">2023-08-20T07:59:34Z</dcterms:modified>
  <cp:category/>
</cp:coreProperties>
</file>