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07" autoAdjust="0"/>
  </p:normalViewPr>
  <p:slideViewPr>
    <p:cSldViewPr>
      <p:cViewPr varScale="1">
        <p:scale>
          <a:sx n="103" d="100"/>
          <a:sy n="103" d="100"/>
        </p:scale>
        <p:origin x="-123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14/08/23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rv29uWNVCDtRRFGQ6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svg"/><Relationship Id="rId6" Type="http://schemas.openxmlformats.org/officeDocument/2006/relationships/image" Target="../media/image3.png"/><Relationship Id="rId7" Type="http://schemas.openxmlformats.org/officeDocument/2006/relationships/image" Target="../media/image5.sv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1633">
            <a:off x="618044" y="891328"/>
            <a:ext cx="8006126" cy="0"/>
          </a:xfrm>
          <a:prstGeom prst="line">
            <a:avLst/>
          </a:prstGeom>
          <a:ln w="19050" cap="rnd">
            <a:solidFill>
              <a:srgbClr val="DF172A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3" name="Group 3"/>
          <p:cNvGrpSpPr/>
          <p:nvPr/>
        </p:nvGrpSpPr>
        <p:grpSpPr>
          <a:xfrm>
            <a:off x="8664787" y="369147"/>
            <a:ext cx="765387" cy="1755987"/>
            <a:chOff x="0" y="0"/>
            <a:chExt cx="1020516" cy="234131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020572" cy="2341372"/>
            </a:xfrm>
            <a:custGeom>
              <a:avLst/>
              <a:gdLst/>
              <a:ahLst/>
              <a:cxnLst/>
              <a:rect l="l" t="t" r="r" b="b"/>
              <a:pathLst>
                <a:path w="1020572" h="2341372">
                  <a:moveTo>
                    <a:pt x="0" y="0"/>
                  </a:moveTo>
                  <a:lnTo>
                    <a:pt x="1020572" y="0"/>
                  </a:lnTo>
                  <a:lnTo>
                    <a:pt x="1020572" y="2341372"/>
                  </a:lnTo>
                  <a:lnTo>
                    <a:pt x="0" y="2341372"/>
                  </a:lnTo>
                  <a:close/>
                </a:path>
              </a:pathLst>
            </a:custGeom>
            <a:solidFill>
              <a:srgbClr val="DF172A"/>
            </a:solidFill>
          </p:spPr>
        </p:sp>
      </p:grpSp>
      <p:sp>
        <p:nvSpPr>
          <p:cNvPr id="5" name="Freeform 5"/>
          <p:cNvSpPr/>
          <p:nvPr/>
        </p:nvSpPr>
        <p:spPr>
          <a:xfrm>
            <a:off x="8664787" y="369147"/>
            <a:ext cx="756919" cy="607907"/>
          </a:xfrm>
          <a:custGeom>
            <a:avLst/>
            <a:gdLst/>
            <a:ahLst/>
            <a:cxnLst/>
            <a:rect l="l" t="t" r="r" b="b"/>
            <a:pathLst>
              <a:path w="756919" h="607907">
                <a:moveTo>
                  <a:pt x="0" y="0"/>
                </a:moveTo>
                <a:lnTo>
                  <a:pt x="756920" y="0"/>
                </a:lnTo>
                <a:lnTo>
                  <a:pt x="756920" y="607907"/>
                </a:lnTo>
                <a:lnTo>
                  <a:pt x="0" y="60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17257"/>
            </a:stretch>
          </a:blipFill>
        </p:spPr>
      </p:sp>
      <p:sp>
        <p:nvSpPr>
          <p:cNvPr id="6" name="Freeform 6">
            <a:hlinkClick r:id="rId3" tooltip="https://forms.gle/rv29uWNVCDtRRFGQ6"/>
          </p:cNvPr>
          <p:cNvSpPr/>
          <p:nvPr/>
        </p:nvSpPr>
        <p:spPr>
          <a:xfrm>
            <a:off x="892702" y="2259409"/>
            <a:ext cx="2926080" cy="2926080"/>
          </a:xfrm>
          <a:custGeom>
            <a:avLst/>
            <a:gdLst/>
            <a:ahLst/>
            <a:cxnLst/>
            <a:rect l="l" t="t" r="r" b="b"/>
            <a:pathLst>
              <a:path w="2926080" h="2926080">
                <a:moveTo>
                  <a:pt x="0" y="0"/>
                </a:moveTo>
                <a:lnTo>
                  <a:pt x="2926080" y="0"/>
                </a:lnTo>
                <a:lnTo>
                  <a:pt x="2926080" y="2926080"/>
                </a:lnTo>
                <a:lnTo>
                  <a:pt x="0" y="29260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697274" y="2514600"/>
            <a:ext cx="3967513" cy="23705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1"/>
              </a:lnSpc>
            </a:pPr>
            <a:endParaRPr dirty="0">
              <a:latin typeface="Arial"/>
              <a:cs typeface="Arial"/>
            </a:endParaRP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Nous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invitons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compléter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le </a:t>
            </a:r>
            <a:r>
              <a:rPr lang="en-US" sz="2559" b="1" spc="15" dirty="0" err="1">
                <a:solidFill>
                  <a:srgbClr val="000000"/>
                </a:solidFill>
                <a:latin typeface="Arial"/>
                <a:cs typeface="Arial"/>
              </a:rPr>
              <a:t>pré</a:t>
            </a:r>
            <a:r>
              <a:rPr lang="en-US" sz="2559" b="1" spc="15" dirty="0">
                <a:solidFill>
                  <a:srgbClr val="000000"/>
                </a:solidFill>
                <a:latin typeface="Arial"/>
                <a:cs typeface="Arial"/>
              </a:rPr>
              <a:t>-test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suivant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>
              <a:lnSpc>
                <a:spcPts val="3071"/>
              </a:lnSpc>
            </a:pPr>
            <a:endParaRPr lang="en-US" sz="2559" spc="15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Merci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,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79120" y="407458"/>
            <a:ext cx="7697893" cy="459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83"/>
              </a:lnSpc>
            </a:pP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Formation en </a:t>
            </a:r>
            <a:r>
              <a:rPr lang="en-US" sz="2986" spc="17" dirty="0" err="1">
                <a:solidFill>
                  <a:srgbClr val="DF172A"/>
                </a:solidFill>
                <a:latin typeface="Arial"/>
                <a:cs typeface="Arial"/>
              </a:rPr>
              <a:t>éducation</a:t>
            </a: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 </a:t>
            </a:r>
            <a:r>
              <a:rPr lang="en-US" sz="2986" spc="17" dirty="0" err="1">
                <a:solidFill>
                  <a:srgbClr val="DF172A"/>
                </a:solidFill>
                <a:latin typeface="Arial"/>
                <a:cs typeface="Arial"/>
              </a:rPr>
              <a:t>thérapeutique</a:t>
            </a: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871374" y="1656081"/>
            <a:ext cx="357293" cy="2980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346" spc="14">
                <a:solidFill>
                  <a:srgbClr val="FFFFFF"/>
                </a:solidFill>
                <a:latin typeface="Open Sans Bold"/>
              </a:rPr>
              <a:t>1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7707" y="6863080"/>
            <a:ext cx="9172787" cy="1805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07"/>
              </a:lnSpc>
            </a:pPr>
            <a:r>
              <a:rPr lang="en-US" sz="1173" spc="7" dirty="0">
                <a:solidFill>
                  <a:srgbClr val="000000"/>
                </a:solidFill>
                <a:latin typeface="Open Sans"/>
              </a:rPr>
              <a:t>© C</a:t>
            </a:r>
            <a:r>
              <a:rPr lang="en-US" sz="1173" spc="7" dirty="0">
                <a:solidFill>
                  <a:srgbClr val="FF0000"/>
                </a:solidFill>
                <a:latin typeface="Open Sans"/>
              </a:rPr>
              <a:t>O</a:t>
            </a:r>
            <a:r>
              <a:rPr lang="en-US" sz="1173" spc="7" dirty="0">
                <a:solidFill>
                  <a:srgbClr val="000000"/>
                </a:solidFill>
                <a:latin typeface="Open Sans"/>
              </a:rPr>
              <a:t>MMENT DIRE, </a:t>
            </a:r>
            <a:r>
              <a:rPr lang="en-US" sz="1173" spc="7" dirty="0" smtClean="0">
                <a:solidFill>
                  <a:srgbClr val="000000"/>
                </a:solidFill>
                <a:latin typeface="Open Sans"/>
              </a:rPr>
              <a:t>2023</a:t>
            </a:r>
            <a:endParaRPr lang="en-US" sz="1173" spc="7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" name="Freeform 11"/>
          <p:cNvSpPr/>
          <p:nvPr/>
        </p:nvSpPr>
        <p:spPr>
          <a:xfrm rot="2397293" flipH="1">
            <a:off x="1784934" y="5591185"/>
            <a:ext cx="1686067" cy="476314"/>
          </a:xfrm>
          <a:custGeom>
            <a:avLst/>
            <a:gdLst/>
            <a:ahLst/>
            <a:cxnLst/>
            <a:rect l="l" t="t" r="r" b="b"/>
            <a:pathLst>
              <a:path w="1686067" h="476314">
                <a:moveTo>
                  <a:pt x="1686067" y="0"/>
                </a:moveTo>
                <a:lnTo>
                  <a:pt x="0" y="0"/>
                </a:lnTo>
                <a:lnTo>
                  <a:pt x="0" y="476314"/>
                </a:lnTo>
                <a:lnTo>
                  <a:pt x="1686067" y="476314"/>
                </a:lnTo>
                <a:lnTo>
                  <a:pt x="1686067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3" name="ZoneTexte 12"/>
          <p:cNvSpPr txBox="1"/>
          <p:nvPr/>
        </p:nvSpPr>
        <p:spPr>
          <a:xfrm>
            <a:off x="609600" y="990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"/>
                <a:cs typeface="Arial"/>
              </a:rPr>
              <a:t>Questionnaire pré-test</a:t>
            </a:r>
            <a:endParaRPr lang="fr-FR" sz="2400" b="1" i="1" dirty="0">
              <a:latin typeface="Arial"/>
              <a:cs typeface="Arial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3581400" y="5867400"/>
            <a:ext cx="5412525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Pour y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accéder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il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suffit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cliquer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smtClean="0">
                <a:solidFill>
                  <a:srgbClr val="000000"/>
                </a:solidFill>
                <a:latin typeface="Arial"/>
                <a:cs typeface="Arial"/>
              </a:rPr>
              <a:t>flasher 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(avec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l'appareil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photo 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smartphone) le QR code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suivant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</Words>
  <Application>Microsoft Macintosh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QR_Code.pptx</dc:title>
  <cp:lastModifiedBy>Utilisateur de Microsoft Office</cp:lastModifiedBy>
  <cp:revision>8</cp:revision>
  <dcterms:created xsi:type="dcterms:W3CDTF">2006-08-16T00:00:00Z</dcterms:created>
  <dcterms:modified xsi:type="dcterms:W3CDTF">2023-08-14T16:30:05Z</dcterms:modified>
  <dc:identifier>DAFrUdAsaGo</dc:identifier>
</cp:coreProperties>
</file>